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1" r:id="rId2"/>
  </p:sldMasterIdLst>
  <p:notesMasterIdLst>
    <p:notesMasterId r:id="rId39"/>
  </p:notesMasterIdLst>
  <p:handoutMasterIdLst>
    <p:handoutMasterId r:id="rId40"/>
  </p:handoutMasterIdLst>
  <p:sldIdLst>
    <p:sldId id="320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57" r:id="rId23"/>
    <p:sldId id="358" r:id="rId24"/>
    <p:sldId id="343" r:id="rId25"/>
    <p:sldId id="359" r:id="rId26"/>
    <p:sldId id="345" r:id="rId27"/>
    <p:sldId id="346" r:id="rId28"/>
    <p:sldId id="347" r:id="rId29"/>
    <p:sldId id="360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BEF58F-D73F-4D6D-B11B-1722F9790C1D}">
          <p14:sldIdLst>
            <p14:sldId id="320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57"/>
            <p14:sldId id="358"/>
            <p14:sldId id="343"/>
            <p14:sldId id="359"/>
            <p14:sldId id="345"/>
            <p14:sldId id="346"/>
            <p14:sldId id="347"/>
            <p14:sldId id="360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frid Utz" initials="W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BA"/>
    <a:srgbClr val="5181BA"/>
    <a:srgbClr val="00668A"/>
    <a:srgbClr val="0078A2"/>
    <a:srgbClr val="477BC7"/>
    <a:srgbClr val="FF5050"/>
    <a:srgbClr val="FFFFFF"/>
    <a:srgbClr val="FF0000"/>
    <a:srgbClr val="CC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313F9-F68C-4B81-AB80-5B2500E043D7}" v="53" dt="2022-01-06T14:39:36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87484" autoAdjust="0"/>
  </p:normalViewPr>
  <p:slideViewPr>
    <p:cSldViewPr snapToGrid="0">
      <p:cViewPr varScale="1">
        <p:scale>
          <a:sx n="54" d="100"/>
          <a:sy n="54" d="100"/>
        </p:scale>
        <p:origin x="1636" y="3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235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ARIU IONEL DANIEL" userId="e1d77f50-9a41-4861-b5c0-aca6c571f8a8" providerId="ADAL" clId="{51BEEB88-F189-4E93-B0ED-C204D2ABB7B7}"/>
    <pc:docChg chg="undo custSel addSld delSld modSld sldOrd modSection">
      <pc:chgData name="MORARIU IONEL DANIEL" userId="e1d77f50-9a41-4861-b5c0-aca6c571f8a8" providerId="ADAL" clId="{51BEEB88-F189-4E93-B0ED-C204D2ABB7B7}" dt="2021-05-05T16:07:22.219" v="1031"/>
      <pc:docMkLst>
        <pc:docMk/>
      </pc:docMkLst>
      <pc:sldChg chg="ord modNotesTx">
        <pc:chgData name="MORARIU IONEL DANIEL" userId="e1d77f50-9a41-4861-b5c0-aca6c571f8a8" providerId="ADAL" clId="{51BEEB88-F189-4E93-B0ED-C204D2ABB7B7}" dt="2021-05-05T15:39:50.486" v="692" actId="20577"/>
        <pc:sldMkLst>
          <pc:docMk/>
          <pc:sldMk cId="3660794487" sldId="260"/>
        </pc:sldMkLst>
      </pc:sldChg>
      <pc:sldChg chg="addSp delSp modSp mod ord">
        <pc:chgData name="MORARIU IONEL DANIEL" userId="e1d77f50-9a41-4861-b5c0-aca6c571f8a8" providerId="ADAL" clId="{51BEEB88-F189-4E93-B0ED-C204D2ABB7B7}" dt="2021-05-05T16:05:12.347" v="1029" actId="1076"/>
        <pc:sldMkLst>
          <pc:docMk/>
          <pc:sldMk cId="0" sldId="270"/>
        </pc:sldMkLst>
        <pc:spChg chg="del">
          <ac:chgData name="MORARIU IONEL DANIEL" userId="e1d77f50-9a41-4861-b5c0-aca6c571f8a8" providerId="ADAL" clId="{51BEEB88-F189-4E93-B0ED-C204D2ABB7B7}" dt="2021-05-05T16:03:22.910" v="979" actId="478"/>
          <ac:spMkLst>
            <pc:docMk/>
            <pc:sldMk cId="0" sldId="270"/>
            <ac:spMk id="2" creationId="{00000000-0000-0000-0000-000000000000}"/>
          </ac:spMkLst>
        </pc:spChg>
        <pc:spChg chg="add del mod">
          <ac:chgData name="MORARIU IONEL DANIEL" userId="e1d77f50-9a41-4861-b5c0-aca6c571f8a8" providerId="ADAL" clId="{51BEEB88-F189-4E93-B0ED-C204D2ABB7B7}" dt="2021-05-05T16:04:16.433" v="1023" actId="478"/>
          <ac:spMkLst>
            <pc:docMk/>
            <pc:sldMk cId="0" sldId="270"/>
            <ac:spMk id="3" creationId="{AEB507C8-4DC2-4B9B-A086-56DC6D7ED2E4}"/>
          </ac:spMkLst>
        </pc:spChg>
        <pc:spChg chg="del">
          <ac:chgData name="MORARIU IONEL DANIEL" userId="e1d77f50-9a41-4861-b5c0-aca6c571f8a8" providerId="ADAL" clId="{51BEEB88-F189-4E93-B0ED-C204D2ABB7B7}" dt="2021-05-05T16:03:24.242" v="980" actId="478"/>
          <ac:spMkLst>
            <pc:docMk/>
            <pc:sldMk cId="0" sldId="270"/>
            <ac:spMk id="18" creationId="{00000000-0000-0000-0000-000000000000}"/>
          </ac:spMkLst>
        </pc:spChg>
        <pc:spChg chg="del">
          <ac:chgData name="MORARIU IONEL DANIEL" userId="e1d77f50-9a41-4861-b5c0-aca6c571f8a8" providerId="ADAL" clId="{51BEEB88-F189-4E93-B0ED-C204D2ABB7B7}" dt="2021-05-05T16:03:34.755" v="983" actId="478"/>
          <ac:spMkLst>
            <pc:docMk/>
            <pc:sldMk cId="0" sldId="270"/>
            <ac:spMk id="19" creationId="{00000000-0000-0000-0000-000000000000}"/>
          </ac:spMkLst>
        </pc:spChg>
        <pc:spChg chg="del">
          <ac:chgData name="MORARIU IONEL DANIEL" userId="e1d77f50-9a41-4861-b5c0-aca6c571f8a8" providerId="ADAL" clId="{51BEEB88-F189-4E93-B0ED-C204D2ABB7B7}" dt="2021-05-05T16:03:35.991" v="984" actId="478"/>
          <ac:spMkLst>
            <pc:docMk/>
            <pc:sldMk cId="0" sldId="270"/>
            <ac:spMk id="20" creationId="{00000000-0000-0000-0000-000000000000}"/>
          </ac:spMkLst>
        </pc:spChg>
        <pc:spChg chg="del">
          <ac:chgData name="MORARIU IONEL DANIEL" userId="e1d77f50-9a41-4861-b5c0-aca6c571f8a8" providerId="ADAL" clId="{51BEEB88-F189-4E93-B0ED-C204D2ABB7B7}" dt="2021-05-05T16:03:36.922" v="985" actId="478"/>
          <ac:spMkLst>
            <pc:docMk/>
            <pc:sldMk cId="0" sldId="270"/>
            <ac:spMk id="21" creationId="{00000000-0000-0000-0000-000000000000}"/>
          </ac:spMkLst>
        </pc:spChg>
        <pc:spChg chg="mod">
          <ac:chgData name="MORARIU IONEL DANIEL" userId="e1d77f50-9a41-4861-b5c0-aca6c571f8a8" providerId="ADAL" clId="{51BEEB88-F189-4E93-B0ED-C204D2ABB7B7}" dt="2021-05-05T16:03:41.012" v="986" actId="1076"/>
          <ac:spMkLst>
            <pc:docMk/>
            <pc:sldMk cId="0" sldId="270"/>
            <ac:spMk id="26" creationId="{00000000-0000-0000-0000-000000000000}"/>
          </ac:spMkLst>
        </pc:spChg>
        <pc:spChg chg="del">
          <ac:chgData name="MORARIU IONEL DANIEL" userId="e1d77f50-9a41-4861-b5c0-aca6c571f8a8" providerId="ADAL" clId="{51BEEB88-F189-4E93-B0ED-C204D2ABB7B7}" dt="2021-05-05T16:03:27.660" v="981" actId="478"/>
          <ac:spMkLst>
            <pc:docMk/>
            <pc:sldMk cId="0" sldId="270"/>
            <ac:spMk id="27" creationId="{00000000-0000-0000-0000-000000000000}"/>
          </ac:spMkLst>
        </pc:spChg>
        <pc:picChg chg="add mod">
          <ac:chgData name="MORARIU IONEL DANIEL" userId="e1d77f50-9a41-4861-b5c0-aca6c571f8a8" providerId="ADAL" clId="{51BEEB88-F189-4E93-B0ED-C204D2ABB7B7}" dt="2021-05-05T16:05:12.347" v="1029" actId="1076"/>
          <ac:picMkLst>
            <pc:docMk/>
            <pc:sldMk cId="0" sldId="270"/>
            <ac:picMk id="6" creationId="{DC37D7B2-77F6-4BB1-8E07-32305BD2F00C}"/>
          </ac:picMkLst>
        </pc:picChg>
      </pc:sldChg>
      <pc:sldChg chg="modSp mod">
        <pc:chgData name="MORARIU IONEL DANIEL" userId="e1d77f50-9a41-4861-b5c0-aca6c571f8a8" providerId="ADAL" clId="{51BEEB88-F189-4E93-B0ED-C204D2ABB7B7}" dt="2021-05-05T15:35:33.172" v="554" actId="6549"/>
        <pc:sldMkLst>
          <pc:docMk/>
          <pc:sldMk cId="611294426" sldId="276"/>
        </pc:sldMkLst>
        <pc:spChg chg="mod">
          <ac:chgData name="MORARIU IONEL DANIEL" userId="e1d77f50-9a41-4861-b5c0-aca6c571f8a8" providerId="ADAL" clId="{51BEEB88-F189-4E93-B0ED-C204D2ABB7B7}" dt="2021-05-05T15:32:42.281" v="485" actId="27636"/>
          <ac:spMkLst>
            <pc:docMk/>
            <pc:sldMk cId="611294426" sldId="276"/>
            <ac:spMk id="3" creationId="{00000000-0000-0000-0000-000000000000}"/>
          </ac:spMkLst>
        </pc:spChg>
        <pc:spChg chg="mod">
          <ac:chgData name="MORARIU IONEL DANIEL" userId="e1d77f50-9a41-4861-b5c0-aca6c571f8a8" providerId="ADAL" clId="{51BEEB88-F189-4E93-B0ED-C204D2ABB7B7}" dt="2021-05-05T15:35:33.172" v="554" actId="6549"/>
          <ac:spMkLst>
            <pc:docMk/>
            <pc:sldMk cId="611294426" sldId="276"/>
            <ac:spMk id="4" creationId="{00000000-0000-0000-0000-000000000000}"/>
          </ac:spMkLst>
        </pc:spChg>
      </pc:sldChg>
      <pc:sldChg chg="del ord">
        <pc:chgData name="MORARIU IONEL DANIEL" userId="e1d77f50-9a41-4861-b5c0-aca6c571f8a8" providerId="ADAL" clId="{51BEEB88-F189-4E93-B0ED-C204D2ABB7B7}" dt="2021-05-05T16:00:01.170" v="977" actId="2696"/>
        <pc:sldMkLst>
          <pc:docMk/>
          <pc:sldMk cId="3249179435" sldId="286"/>
        </pc:sldMkLst>
      </pc:sldChg>
      <pc:sldChg chg="modNotesTx">
        <pc:chgData name="MORARIU IONEL DANIEL" userId="e1d77f50-9a41-4861-b5c0-aca6c571f8a8" providerId="ADAL" clId="{51BEEB88-F189-4E93-B0ED-C204D2ABB7B7}" dt="2021-05-05T15:23:03.190" v="483" actId="20577"/>
        <pc:sldMkLst>
          <pc:docMk/>
          <pc:sldMk cId="1125067949" sldId="297"/>
        </pc:sldMkLst>
      </pc:sldChg>
      <pc:sldChg chg="modSp mod">
        <pc:chgData name="MORARIU IONEL DANIEL" userId="e1d77f50-9a41-4861-b5c0-aca6c571f8a8" providerId="ADAL" clId="{51BEEB88-F189-4E93-B0ED-C204D2ABB7B7}" dt="2021-05-05T14:34:09.467" v="7" actId="6549"/>
        <pc:sldMkLst>
          <pc:docMk/>
          <pc:sldMk cId="1117522031" sldId="318"/>
        </pc:sldMkLst>
        <pc:spChg chg="mod">
          <ac:chgData name="MORARIU IONEL DANIEL" userId="e1d77f50-9a41-4861-b5c0-aca6c571f8a8" providerId="ADAL" clId="{51BEEB88-F189-4E93-B0ED-C204D2ABB7B7}" dt="2021-05-05T14:24:44.125" v="3" actId="14100"/>
          <ac:spMkLst>
            <pc:docMk/>
            <pc:sldMk cId="1117522031" sldId="318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51BEEB88-F189-4E93-B0ED-C204D2ABB7B7}" dt="2021-05-05T14:34:09.467" v="7" actId="6549"/>
          <ac:spMkLst>
            <pc:docMk/>
            <pc:sldMk cId="1117522031" sldId="318"/>
            <ac:spMk id="8" creationId="{00000000-0000-0000-0000-000000000000}"/>
          </ac:spMkLst>
        </pc:spChg>
      </pc:sldChg>
      <pc:sldChg chg="modSp mod">
        <pc:chgData name="MORARIU IONEL DANIEL" userId="e1d77f50-9a41-4861-b5c0-aca6c571f8a8" providerId="ADAL" clId="{51BEEB88-F189-4E93-B0ED-C204D2ABB7B7}" dt="2021-05-05T15:58:20.593" v="973" actId="1076"/>
        <pc:sldMkLst>
          <pc:docMk/>
          <pc:sldMk cId="1295336872" sldId="346"/>
        </pc:sldMkLst>
        <pc:spChg chg="mod">
          <ac:chgData name="MORARIU IONEL DANIEL" userId="e1d77f50-9a41-4861-b5c0-aca6c571f8a8" providerId="ADAL" clId="{51BEEB88-F189-4E93-B0ED-C204D2ABB7B7}" dt="2021-05-05T15:58:20.593" v="973" actId="1076"/>
          <ac:spMkLst>
            <pc:docMk/>
            <pc:sldMk cId="1295336872" sldId="346"/>
            <ac:spMk id="8" creationId="{00000000-0000-0000-0000-000000000000}"/>
          </ac:spMkLst>
        </pc:spChg>
        <pc:picChg chg="mod">
          <ac:chgData name="MORARIU IONEL DANIEL" userId="e1d77f50-9a41-4861-b5c0-aca6c571f8a8" providerId="ADAL" clId="{51BEEB88-F189-4E93-B0ED-C204D2ABB7B7}" dt="2021-05-05T15:58:05.922" v="972" actId="1076"/>
          <ac:picMkLst>
            <pc:docMk/>
            <pc:sldMk cId="1295336872" sldId="346"/>
            <ac:picMk id="16" creationId="{014F068F-E778-4D69-AFAA-8B63885378CC}"/>
          </ac:picMkLst>
        </pc:picChg>
        <pc:picChg chg="mod">
          <ac:chgData name="MORARIU IONEL DANIEL" userId="e1d77f50-9a41-4861-b5c0-aca6c571f8a8" providerId="ADAL" clId="{51BEEB88-F189-4E93-B0ED-C204D2ABB7B7}" dt="2021-05-05T15:57:46.153" v="971" actId="1076"/>
          <ac:picMkLst>
            <pc:docMk/>
            <pc:sldMk cId="1295336872" sldId="346"/>
            <ac:picMk id="1028" creationId="{ADA158DE-AF39-49AA-A109-648C721DF919}"/>
          </ac:picMkLst>
        </pc:picChg>
      </pc:sldChg>
      <pc:sldChg chg="modSp mod">
        <pc:chgData name="MORARIU IONEL DANIEL" userId="e1d77f50-9a41-4861-b5c0-aca6c571f8a8" providerId="ADAL" clId="{51BEEB88-F189-4E93-B0ED-C204D2ABB7B7}" dt="2021-05-05T14:35:34.922" v="8" actId="13926"/>
        <pc:sldMkLst>
          <pc:docMk/>
          <pc:sldMk cId="1997634891" sldId="625"/>
        </pc:sldMkLst>
        <pc:spChg chg="mod">
          <ac:chgData name="MORARIU IONEL DANIEL" userId="e1d77f50-9a41-4861-b5c0-aca6c571f8a8" providerId="ADAL" clId="{51BEEB88-F189-4E93-B0ED-C204D2ABB7B7}" dt="2021-05-05T14:35:34.922" v="8" actId="13926"/>
          <ac:spMkLst>
            <pc:docMk/>
            <pc:sldMk cId="1997634891" sldId="625"/>
            <ac:spMk id="4" creationId="{00000000-0000-0000-0000-000000000000}"/>
          </ac:spMkLst>
        </pc:spChg>
      </pc:sldChg>
      <pc:sldChg chg="modSp mod">
        <pc:chgData name="MORARIU IONEL DANIEL" userId="e1d77f50-9a41-4861-b5c0-aca6c571f8a8" providerId="ADAL" clId="{51BEEB88-F189-4E93-B0ED-C204D2ABB7B7}" dt="2021-05-05T15:55:40.217" v="968" actId="6549"/>
        <pc:sldMkLst>
          <pc:docMk/>
          <pc:sldMk cId="964864132" sldId="627"/>
        </pc:sldMkLst>
        <pc:spChg chg="mod">
          <ac:chgData name="MORARIU IONEL DANIEL" userId="e1d77f50-9a41-4861-b5c0-aca6c571f8a8" providerId="ADAL" clId="{51BEEB88-F189-4E93-B0ED-C204D2ABB7B7}" dt="2021-05-05T15:55:40.217" v="968" actId="6549"/>
          <ac:spMkLst>
            <pc:docMk/>
            <pc:sldMk cId="964864132" sldId="627"/>
            <ac:spMk id="4" creationId="{00000000-0000-0000-0000-000000000000}"/>
          </ac:spMkLst>
        </pc:spChg>
      </pc:sldChg>
      <pc:sldChg chg="modNotesTx">
        <pc:chgData name="MORARIU IONEL DANIEL" userId="e1d77f50-9a41-4861-b5c0-aca6c571f8a8" providerId="ADAL" clId="{51BEEB88-F189-4E93-B0ED-C204D2ABB7B7}" dt="2021-05-05T14:41:09.539" v="100"/>
        <pc:sldMkLst>
          <pc:docMk/>
          <pc:sldMk cId="4213197388" sldId="634"/>
        </pc:sldMkLst>
      </pc:sldChg>
      <pc:sldChg chg="modSp mod">
        <pc:chgData name="MORARIU IONEL DANIEL" userId="e1d77f50-9a41-4861-b5c0-aca6c571f8a8" providerId="ADAL" clId="{51BEEB88-F189-4E93-B0ED-C204D2ABB7B7}" dt="2021-05-05T16:05:42.106" v="1030" actId="14100"/>
        <pc:sldMkLst>
          <pc:docMk/>
          <pc:sldMk cId="381509449" sldId="637"/>
        </pc:sldMkLst>
        <pc:picChg chg="mod">
          <ac:chgData name="MORARIU IONEL DANIEL" userId="e1d77f50-9a41-4861-b5c0-aca6c571f8a8" providerId="ADAL" clId="{51BEEB88-F189-4E93-B0ED-C204D2ABB7B7}" dt="2021-05-05T16:05:42.106" v="1030" actId="14100"/>
          <ac:picMkLst>
            <pc:docMk/>
            <pc:sldMk cId="381509449" sldId="637"/>
            <ac:picMk id="5" creationId="{CC0B5FF9-BC09-4CCB-8739-72287C070906}"/>
          </ac:picMkLst>
        </pc:picChg>
      </pc:sldChg>
      <pc:sldChg chg="modNotesTx">
        <pc:chgData name="MORARIU IONEL DANIEL" userId="e1d77f50-9a41-4861-b5c0-aca6c571f8a8" providerId="ADAL" clId="{51BEEB88-F189-4E93-B0ED-C204D2ABB7B7}" dt="2021-05-05T16:07:22.219" v="1031"/>
        <pc:sldMkLst>
          <pc:docMk/>
          <pc:sldMk cId="3543091958" sldId="638"/>
        </pc:sldMkLst>
      </pc:sldChg>
      <pc:sldChg chg="ord">
        <pc:chgData name="MORARIU IONEL DANIEL" userId="e1d77f50-9a41-4861-b5c0-aca6c571f8a8" providerId="ADAL" clId="{51BEEB88-F189-4E93-B0ED-C204D2ABB7B7}" dt="2021-05-05T15:45:42.386" v="780"/>
        <pc:sldMkLst>
          <pc:docMk/>
          <pc:sldMk cId="3538985033" sldId="639"/>
        </pc:sldMkLst>
      </pc:sldChg>
      <pc:sldChg chg="del ord">
        <pc:chgData name="MORARIU IONEL DANIEL" userId="e1d77f50-9a41-4861-b5c0-aca6c571f8a8" providerId="ADAL" clId="{51BEEB88-F189-4E93-B0ED-C204D2ABB7B7}" dt="2021-05-05T15:59:23.771" v="975" actId="2696"/>
        <pc:sldMkLst>
          <pc:docMk/>
          <pc:sldMk cId="4283334377" sldId="641"/>
        </pc:sldMkLst>
      </pc:sldChg>
      <pc:sldChg chg="modSp mod modNotesTx">
        <pc:chgData name="MORARIU IONEL DANIEL" userId="e1d77f50-9a41-4861-b5c0-aca6c571f8a8" providerId="ADAL" clId="{51BEEB88-F189-4E93-B0ED-C204D2ABB7B7}" dt="2021-05-05T14:41:41.277" v="103" actId="5793"/>
        <pc:sldMkLst>
          <pc:docMk/>
          <pc:sldMk cId="0" sldId="692"/>
        </pc:sldMkLst>
        <pc:spChg chg="mod">
          <ac:chgData name="MORARIU IONEL DANIEL" userId="e1d77f50-9a41-4861-b5c0-aca6c571f8a8" providerId="ADAL" clId="{51BEEB88-F189-4E93-B0ED-C204D2ABB7B7}" dt="2021-05-05T14:40:08.164" v="78" actId="1076"/>
          <ac:spMkLst>
            <pc:docMk/>
            <pc:sldMk cId="0" sldId="692"/>
            <ac:spMk id="79877" creationId="{DC00D708-EF7F-460D-B896-64503937AB11}"/>
          </ac:spMkLst>
        </pc:spChg>
      </pc:sldChg>
      <pc:sldChg chg="modSp mod">
        <pc:chgData name="MORARIU IONEL DANIEL" userId="e1d77f50-9a41-4861-b5c0-aca6c571f8a8" providerId="ADAL" clId="{51BEEB88-F189-4E93-B0ED-C204D2ABB7B7}" dt="2021-05-05T14:40:43.174" v="94" actId="1076"/>
        <pc:sldMkLst>
          <pc:docMk/>
          <pc:sldMk cId="0" sldId="694"/>
        </pc:sldMkLst>
        <pc:spChg chg="mod">
          <ac:chgData name="MORARIU IONEL DANIEL" userId="e1d77f50-9a41-4861-b5c0-aca6c571f8a8" providerId="ADAL" clId="{51BEEB88-F189-4E93-B0ED-C204D2ABB7B7}" dt="2021-05-05T14:40:43.174" v="94" actId="1076"/>
          <ac:spMkLst>
            <pc:docMk/>
            <pc:sldMk cId="0" sldId="694"/>
            <ac:spMk id="81925" creationId="{87CAA2CF-1295-4613-994A-330C0792FEC1}"/>
          </ac:spMkLst>
        </pc:spChg>
        <pc:spChg chg="mod">
          <ac:chgData name="MORARIU IONEL DANIEL" userId="e1d77f50-9a41-4861-b5c0-aca6c571f8a8" providerId="ADAL" clId="{51BEEB88-F189-4E93-B0ED-C204D2ABB7B7}" dt="2021-05-05T14:39:46.093" v="62" actId="27636"/>
          <ac:spMkLst>
            <pc:docMk/>
            <pc:sldMk cId="0" sldId="694"/>
            <ac:spMk id="91139" creationId="{6B5D75DF-A937-4DC3-AD73-1379F63ABF35}"/>
          </ac:spMkLst>
        </pc:spChg>
      </pc:sldChg>
      <pc:sldChg chg="new modNotesTx">
        <pc:chgData name="MORARIU IONEL DANIEL" userId="e1d77f50-9a41-4861-b5c0-aca6c571f8a8" providerId="ADAL" clId="{51BEEB88-F189-4E93-B0ED-C204D2ABB7B7}" dt="2021-05-05T14:48:29.363" v="123" actId="20577"/>
        <pc:sldMkLst>
          <pc:docMk/>
          <pc:sldMk cId="3965031309" sldId="695"/>
        </pc:sldMkLst>
      </pc:sldChg>
      <pc:sldChg chg="new modNotesTx">
        <pc:chgData name="MORARIU IONEL DANIEL" userId="e1d77f50-9a41-4861-b5c0-aca6c571f8a8" providerId="ADAL" clId="{51BEEB88-F189-4E93-B0ED-C204D2ABB7B7}" dt="2021-05-05T14:48:34.977" v="144" actId="20577"/>
        <pc:sldMkLst>
          <pc:docMk/>
          <pc:sldMk cId="1392946310" sldId="696"/>
        </pc:sldMkLst>
      </pc:sldChg>
      <pc:sldChg chg="new modNotesTx">
        <pc:chgData name="MORARIU IONEL DANIEL" userId="e1d77f50-9a41-4861-b5c0-aca6c571f8a8" providerId="ADAL" clId="{51BEEB88-F189-4E93-B0ED-C204D2ABB7B7}" dt="2021-05-05T15:00:59.368" v="215" actId="20577"/>
        <pc:sldMkLst>
          <pc:docMk/>
          <pc:sldMk cId="1282043306" sldId="697"/>
        </pc:sldMkLst>
      </pc:sldChg>
      <pc:sldChg chg="modSp new mod modNotesTx">
        <pc:chgData name="MORARIU IONEL DANIEL" userId="e1d77f50-9a41-4861-b5c0-aca6c571f8a8" providerId="ADAL" clId="{51BEEB88-F189-4E93-B0ED-C204D2ABB7B7}" dt="2021-05-05T15:06:42.677" v="299" actId="20577"/>
        <pc:sldMkLst>
          <pc:docMk/>
          <pc:sldMk cId="2284989264" sldId="698"/>
        </pc:sldMkLst>
        <pc:spChg chg="mod">
          <ac:chgData name="MORARIU IONEL DANIEL" userId="e1d77f50-9a41-4861-b5c0-aca6c571f8a8" providerId="ADAL" clId="{51BEEB88-F189-4E93-B0ED-C204D2ABB7B7}" dt="2021-05-05T15:02:52.840" v="298" actId="20577"/>
          <ac:spMkLst>
            <pc:docMk/>
            <pc:sldMk cId="2284989264" sldId="698"/>
            <ac:spMk id="2" creationId="{40DDBA74-6DBC-478C-97A1-4458BFE179FF}"/>
          </ac:spMkLst>
        </pc:spChg>
      </pc:sldChg>
      <pc:sldChg chg="modSp new mod modNotesTx">
        <pc:chgData name="MORARIU IONEL DANIEL" userId="e1d77f50-9a41-4861-b5c0-aca6c571f8a8" providerId="ADAL" clId="{51BEEB88-F189-4E93-B0ED-C204D2ABB7B7}" dt="2021-05-05T15:20:22.776" v="441" actId="20577"/>
        <pc:sldMkLst>
          <pc:docMk/>
          <pc:sldMk cId="1656909572" sldId="699"/>
        </pc:sldMkLst>
        <pc:spChg chg="mod">
          <ac:chgData name="MORARIU IONEL DANIEL" userId="e1d77f50-9a41-4861-b5c0-aca6c571f8a8" providerId="ADAL" clId="{51BEEB88-F189-4E93-B0ED-C204D2ABB7B7}" dt="2021-05-05T15:14:30.113" v="346" actId="20577"/>
          <ac:spMkLst>
            <pc:docMk/>
            <pc:sldMk cId="1656909572" sldId="699"/>
            <ac:spMk id="2" creationId="{92730EB2-A391-4FFC-B4F3-A1081B61B49F}"/>
          </ac:spMkLst>
        </pc:spChg>
        <pc:spChg chg="mod">
          <ac:chgData name="MORARIU IONEL DANIEL" userId="e1d77f50-9a41-4861-b5c0-aca6c571f8a8" providerId="ADAL" clId="{51BEEB88-F189-4E93-B0ED-C204D2ABB7B7}" dt="2021-05-05T15:14:36.429" v="348" actId="27636"/>
          <ac:spMkLst>
            <pc:docMk/>
            <pc:sldMk cId="1656909572" sldId="699"/>
            <ac:spMk id="3" creationId="{7C2C2492-E39E-4BE0-B47E-EBB9199535C0}"/>
          </ac:spMkLst>
        </pc:spChg>
      </pc:sldChg>
      <pc:sldChg chg="new modNotesTx">
        <pc:chgData name="MORARIU IONEL DANIEL" userId="e1d77f50-9a41-4861-b5c0-aca6c571f8a8" providerId="ADAL" clId="{51BEEB88-F189-4E93-B0ED-C204D2ABB7B7}" dt="2021-05-05T15:50:03.544" v="867"/>
        <pc:sldMkLst>
          <pc:docMk/>
          <pc:sldMk cId="2304395172" sldId="700"/>
        </pc:sldMkLst>
      </pc:sldChg>
      <pc:sldChg chg="modSp new mod ord modNotesTx">
        <pc:chgData name="MORARIU IONEL DANIEL" userId="e1d77f50-9a41-4861-b5c0-aca6c571f8a8" providerId="ADAL" clId="{51BEEB88-F189-4E93-B0ED-C204D2ABB7B7}" dt="2021-05-05T15:45:42.386" v="780"/>
        <pc:sldMkLst>
          <pc:docMk/>
          <pc:sldMk cId="3165924680" sldId="701"/>
        </pc:sldMkLst>
        <pc:spChg chg="mod">
          <ac:chgData name="MORARIU IONEL DANIEL" userId="e1d77f50-9a41-4861-b5c0-aca6c571f8a8" providerId="ADAL" clId="{51BEEB88-F189-4E93-B0ED-C204D2ABB7B7}" dt="2021-05-05T15:42:49.734" v="740" actId="20577"/>
          <ac:spMkLst>
            <pc:docMk/>
            <pc:sldMk cId="3165924680" sldId="701"/>
            <ac:spMk id="2" creationId="{049D232C-7C12-4268-99B6-2A877CE59057}"/>
          </ac:spMkLst>
        </pc:spChg>
        <pc:spChg chg="mod">
          <ac:chgData name="MORARIU IONEL DANIEL" userId="e1d77f50-9a41-4861-b5c0-aca6c571f8a8" providerId="ADAL" clId="{51BEEB88-F189-4E93-B0ED-C204D2ABB7B7}" dt="2021-05-05T15:45:30.299" v="778" actId="20577"/>
          <ac:spMkLst>
            <pc:docMk/>
            <pc:sldMk cId="3165924680" sldId="701"/>
            <ac:spMk id="3" creationId="{EA68E2E7-0DA0-4208-9597-78B731FBD133}"/>
          </ac:spMkLst>
        </pc:spChg>
      </pc:sldChg>
      <pc:sldChg chg="add del">
        <pc:chgData name="MORARIU IONEL DANIEL" userId="e1d77f50-9a41-4861-b5c0-aca6c571f8a8" providerId="ADAL" clId="{51BEEB88-F189-4E93-B0ED-C204D2ABB7B7}" dt="2021-05-05T15:59:26.472" v="976" actId="2696"/>
        <pc:sldMkLst>
          <pc:docMk/>
          <pc:sldMk cId="2007899659" sldId="703"/>
        </pc:sldMkLst>
      </pc:sldChg>
    </pc:docChg>
  </pc:docChgLst>
  <pc:docChgLst>
    <pc:chgData name="MORARIU IONEL DANIEL" userId="e1d77f50-9a41-4861-b5c0-aca6c571f8a8" providerId="ADAL" clId="{ECBF8351-2715-46B2-AEFF-170C51CB8D44}"/>
    <pc:docChg chg="custSel modSld">
      <pc:chgData name="MORARIU IONEL DANIEL" userId="e1d77f50-9a41-4861-b5c0-aca6c571f8a8" providerId="ADAL" clId="{ECBF8351-2715-46B2-AEFF-170C51CB8D44}" dt="2021-04-15T05:19:07.909" v="28" actId="20577"/>
      <pc:docMkLst>
        <pc:docMk/>
      </pc:docMkLst>
      <pc:sldChg chg="addSp delSp modSp mod">
        <pc:chgData name="MORARIU IONEL DANIEL" userId="e1d77f50-9a41-4861-b5c0-aca6c571f8a8" providerId="ADAL" clId="{ECBF8351-2715-46B2-AEFF-170C51CB8D44}" dt="2021-04-15T05:16:09.373" v="24"/>
        <pc:sldMkLst>
          <pc:docMk/>
          <pc:sldMk cId="46024773" sldId="622"/>
        </pc:sldMkLst>
        <pc:graphicFrameChg chg="modGraphic">
          <ac:chgData name="MORARIU IONEL DANIEL" userId="e1d77f50-9a41-4861-b5c0-aca6c571f8a8" providerId="ADAL" clId="{ECBF8351-2715-46B2-AEFF-170C51CB8D44}" dt="2021-04-15T05:14:45.418" v="15" actId="20577"/>
          <ac:graphicFrameMkLst>
            <pc:docMk/>
            <pc:sldMk cId="46024773" sldId="622"/>
            <ac:graphicFrameMk id="5" creationId="{6AA663D5-EF51-48AE-969E-BED41948E1AD}"/>
          </ac:graphicFrameMkLst>
        </pc:graphicFrameChg>
        <pc:graphicFrameChg chg="del">
          <ac:chgData name="MORARIU IONEL DANIEL" userId="e1d77f50-9a41-4861-b5c0-aca6c571f8a8" providerId="ADAL" clId="{ECBF8351-2715-46B2-AEFF-170C51CB8D44}" dt="2021-04-15T05:14:59.763" v="16" actId="478"/>
          <ac:graphicFrameMkLst>
            <pc:docMk/>
            <pc:sldMk cId="46024773" sldId="622"/>
            <ac:graphicFrameMk id="13" creationId="{00000000-0008-0000-0100-000003000000}"/>
          </ac:graphicFrameMkLst>
        </pc:graphicFrameChg>
        <pc:graphicFrameChg chg="mod">
          <ac:chgData name="MORARIU IONEL DANIEL" userId="e1d77f50-9a41-4861-b5c0-aca6c571f8a8" providerId="ADAL" clId="{ECBF8351-2715-46B2-AEFF-170C51CB8D44}" dt="2021-04-15T05:16:09.373" v="24"/>
          <ac:graphicFrameMkLst>
            <pc:docMk/>
            <pc:sldMk cId="46024773" sldId="622"/>
            <ac:graphicFrameMk id="16" creationId="{00000000-0008-0000-0100-000005000000}"/>
          </ac:graphicFrameMkLst>
        </pc:graphicFrameChg>
        <pc:picChg chg="add mod">
          <ac:chgData name="MORARIU IONEL DANIEL" userId="e1d77f50-9a41-4861-b5c0-aca6c571f8a8" providerId="ADAL" clId="{ECBF8351-2715-46B2-AEFF-170C51CB8D44}" dt="2021-04-15T05:15:45.979" v="21" actId="14100"/>
          <ac:picMkLst>
            <pc:docMk/>
            <pc:sldMk cId="46024773" sldId="622"/>
            <ac:picMk id="3" creationId="{57FFD76B-506B-4CA0-9CC0-8C982E39E0CD}"/>
          </ac:picMkLst>
        </pc:picChg>
      </pc:sldChg>
      <pc:sldChg chg="modSp mod">
        <pc:chgData name="MORARIU IONEL DANIEL" userId="e1d77f50-9a41-4861-b5c0-aca6c571f8a8" providerId="ADAL" clId="{ECBF8351-2715-46B2-AEFF-170C51CB8D44}" dt="2021-04-15T05:19:07.909" v="28" actId="20577"/>
        <pc:sldMkLst>
          <pc:docMk/>
          <pc:sldMk cId="2206776600" sldId="623"/>
        </pc:sldMkLst>
        <pc:spChg chg="mod">
          <ac:chgData name="MORARIU IONEL DANIEL" userId="e1d77f50-9a41-4861-b5c0-aca6c571f8a8" providerId="ADAL" clId="{ECBF8351-2715-46B2-AEFF-170C51CB8D44}" dt="2021-04-15T05:19:07.909" v="28" actId="20577"/>
          <ac:spMkLst>
            <pc:docMk/>
            <pc:sldMk cId="2206776600" sldId="623"/>
            <ac:spMk id="3" creationId="{184CCA15-114F-4B2D-B0EE-F7A27C69BADA}"/>
          </ac:spMkLst>
        </pc:spChg>
      </pc:sldChg>
    </pc:docChg>
  </pc:docChgLst>
  <pc:docChgLst>
    <pc:chgData name="MORARIU IONEL DANIEL" userId="e1d77f50-9a41-4861-b5c0-aca6c571f8a8" providerId="ADAL" clId="{290313F9-F68C-4B81-AB80-5B2500E043D7}"/>
    <pc:docChg chg="undo custSel addSld delSld modSld sldOrd modMainMaster modSection">
      <pc:chgData name="MORARIU IONEL DANIEL" userId="e1d77f50-9a41-4861-b5c0-aca6c571f8a8" providerId="ADAL" clId="{290313F9-F68C-4B81-AB80-5B2500E043D7}" dt="2022-01-06T14:40:02.568" v="170" actId="47"/>
      <pc:docMkLst>
        <pc:docMk/>
      </pc:docMkLst>
      <pc:sldChg chg="addSp delSp modSp del mod">
        <pc:chgData name="MORARIU IONEL DANIEL" userId="e1d77f50-9a41-4861-b5c0-aca6c571f8a8" providerId="ADAL" clId="{290313F9-F68C-4B81-AB80-5B2500E043D7}" dt="2022-01-06T14:40:02.568" v="170" actId="47"/>
        <pc:sldMkLst>
          <pc:docMk/>
          <pc:sldMk cId="1117522031" sldId="318"/>
        </pc:sldMkLst>
        <pc:spChg chg="mod">
          <ac:chgData name="MORARIU IONEL DANIEL" userId="e1d77f50-9a41-4861-b5c0-aca6c571f8a8" providerId="ADAL" clId="{290313F9-F68C-4B81-AB80-5B2500E043D7}" dt="2022-01-06T14:36:17.835" v="144" actId="1076"/>
          <ac:spMkLst>
            <pc:docMk/>
            <pc:sldMk cId="1117522031" sldId="318"/>
            <ac:spMk id="2" creationId="{00000000-0000-0000-0000-000000000000}"/>
          </ac:spMkLst>
        </pc:spChg>
        <pc:spChg chg="add mod">
          <ac:chgData name="MORARIU IONEL DANIEL" userId="e1d77f50-9a41-4861-b5c0-aca6c571f8a8" providerId="ADAL" clId="{290313F9-F68C-4B81-AB80-5B2500E043D7}" dt="2022-01-06T14:39:31.579" v="163" actId="1076"/>
          <ac:spMkLst>
            <pc:docMk/>
            <pc:sldMk cId="1117522031" sldId="318"/>
            <ac:spMk id="3" creationId="{47F2C927-FC34-4353-9455-035627747343}"/>
          </ac:spMkLst>
        </pc:spChg>
        <pc:spChg chg="mod">
          <ac:chgData name="MORARIU IONEL DANIEL" userId="e1d77f50-9a41-4861-b5c0-aca6c571f8a8" providerId="ADAL" clId="{290313F9-F68C-4B81-AB80-5B2500E043D7}" dt="2022-01-06T14:21:19.032" v="5" actId="14100"/>
          <ac:spMkLst>
            <pc:docMk/>
            <pc:sldMk cId="1117522031" sldId="318"/>
            <ac:spMk id="6" creationId="{00000000-0000-0000-0000-000000000000}"/>
          </ac:spMkLst>
        </pc:spChg>
        <pc:spChg chg="mod">
          <ac:chgData name="MORARIU IONEL DANIEL" userId="e1d77f50-9a41-4861-b5c0-aca6c571f8a8" providerId="ADAL" clId="{290313F9-F68C-4B81-AB80-5B2500E043D7}" dt="2022-01-06T14:27:00.088" v="66" actId="1076"/>
          <ac:spMkLst>
            <pc:docMk/>
            <pc:sldMk cId="1117522031" sldId="318"/>
            <ac:spMk id="8" creationId="{00000000-0000-0000-0000-000000000000}"/>
          </ac:spMkLst>
        </pc:spChg>
        <pc:spChg chg="mod">
          <ac:chgData name="MORARIU IONEL DANIEL" userId="e1d77f50-9a41-4861-b5c0-aca6c571f8a8" providerId="ADAL" clId="{290313F9-F68C-4B81-AB80-5B2500E043D7}" dt="2022-01-06T14:39:31.579" v="163" actId="1076"/>
          <ac:spMkLst>
            <pc:docMk/>
            <pc:sldMk cId="1117522031" sldId="318"/>
            <ac:spMk id="9" creationId="{32FDB525-1F10-4ADF-B149-59DD81E803DE}"/>
          </ac:spMkLst>
        </pc:spChg>
        <pc:picChg chg="del mod">
          <ac:chgData name="MORARIU IONEL DANIEL" userId="e1d77f50-9a41-4861-b5c0-aca6c571f8a8" providerId="ADAL" clId="{290313F9-F68C-4B81-AB80-5B2500E043D7}" dt="2022-01-06T14:21:26.380" v="7" actId="478"/>
          <ac:picMkLst>
            <pc:docMk/>
            <pc:sldMk cId="1117522031" sldId="318"/>
            <ac:picMk id="10" creationId="{00000000-0000-0000-0000-000000000000}"/>
          </ac:picMkLst>
        </pc:picChg>
        <pc:picChg chg="del mod">
          <ac:chgData name="MORARIU IONEL DANIEL" userId="e1d77f50-9a41-4861-b5c0-aca6c571f8a8" providerId="ADAL" clId="{290313F9-F68C-4B81-AB80-5B2500E043D7}" dt="2022-01-06T14:21:28.189" v="9" actId="478"/>
          <ac:picMkLst>
            <pc:docMk/>
            <pc:sldMk cId="1117522031" sldId="318"/>
            <ac:picMk id="1026" creationId="{473B19C6-22D8-482A-B742-2FA7F882A53E}"/>
          </ac:picMkLst>
        </pc:picChg>
        <pc:picChg chg="del mod">
          <ac:chgData name="MORARIU IONEL DANIEL" userId="e1d77f50-9a41-4861-b5c0-aca6c571f8a8" providerId="ADAL" clId="{290313F9-F68C-4B81-AB80-5B2500E043D7}" dt="2022-01-06T14:21:24.376" v="6" actId="478"/>
          <ac:picMkLst>
            <pc:docMk/>
            <pc:sldMk cId="1117522031" sldId="318"/>
            <ac:picMk id="1028" creationId="{8CF14D17-EC87-4D93-9F37-C3A090794DB6}"/>
          </ac:picMkLst>
        </pc:picChg>
      </pc:sldChg>
      <pc:sldChg chg="new">
        <pc:chgData name="MORARIU IONEL DANIEL" userId="e1d77f50-9a41-4861-b5c0-aca6c571f8a8" providerId="ADAL" clId="{290313F9-F68C-4B81-AB80-5B2500E043D7}" dt="2022-01-06T14:36:55.856" v="149" actId="680"/>
        <pc:sldMkLst>
          <pc:docMk/>
          <pc:sldMk cId="3247214863" sldId="319"/>
        </pc:sldMkLst>
      </pc:sldChg>
      <pc:sldChg chg="addSp delSp modSp new mod ord modClrScheme chgLayout">
        <pc:chgData name="MORARIU IONEL DANIEL" userId="e1d77f50-9a41-4861-b5c0-aca6c571f8a8" providerId="ADAL" clId="{290313F9-F68C-4B81-AB80-5B2500E043D7}" dt="2022-01-06T14:39:55.374" v="169"/>
        <pc:sldMkLst>
          <pc:docMk/>
          <pc:sldMk cId="2891551897" sldId="320"/>
        </pc:sldMkLst>
        <pc:spChg chg="del mod ord">
          <ac:chgData name="MORARIU IONEL DANIEL" userId="e1d77f50-9a41-4861-b5c0-aca6c571f8a8" providerId="ADAL" clId="{290313F9-F68C-4B81-AB80-5B2500E043D7}" dt="2022-01-06T14:38:53.070" v="155" actId="700"/>
          <ac:spMkLst>
            <pc:docMk/>
            <pc:sldMk cId="2891551897" sldId="320"/>
            <ac:spMk id="2" creationId="{DE951127-82A1-46F8-85C1-C8F28FCE488D}"/>
          </ac:spMkLst>
        </pc:spChg>
        <pc:spChg chg="mod ord">
          <ac:chgData name="MORARIU IONEL DANIEL" userId="e1d77f50-9a41-4861-b5c0-aca6c571f8a8" providerId="ADAL" clId="{290313F9-F68C-4B81-AB80-5B2500E043D7}" dt="2022-01-06T14:38:53.070" v="155" actId="700"/>
          <ac:spMkLst>
            <pc:docMk/>
            <pc:sldMk cId="2891551897" sldId="320"/>
            <ac:spMk id="3" creationId="{AF1C4670-4A12-487C-B5F6-F490CA9655C9}"/>
          </ac:spMkLst>
        </pc:spChg>
        <pc:spChg chg="add mod ord">
          <ac:chgData name="MORARIU IONEL DANIEL" userId="e1d77f50-9a41-4861-b5c0-aca6c571f8a8" providerId="ADAL" clId="{290313F9-F68C-4B81-AB80-5B2500E043D7}" dt="2022-01-06T14:39:07.733" v="157"/>
          <ac:spMkLst>
            <pc:docMk/>
            <pc:sldMk cId="2891551897" sldId="320"/>
            <ac:spMk id="4" creationId="{E9BBF6F2-5971-46FC-81AA-2E21819A593B}"/>
          </ac:spMkLst>
        </pc:spChg>
        <pc:spChg chg="add mod ord">
          <ac:chgData name="MORARIU IONEL DANIEL" userId="e1d77f50-9a41-4861-b5c0-aca6c571f8a8" providerId="ADAL" clId="{290313F9-F68C-4B81-AB80-5B2500E043D7}" dt="2022-01-06T14:39:24.642" v="161" actId="121"/>
          <ac:spMkLst>
            <pc:docMk/>
            <pc:sldMk cId="2891551897" sldId="320"/>
            <ac:spMk id="5" creationId="{7644F009-4AE7-402A-ACA0-FE18896FCD1C}"/>
          </ac:spMkLst>
        </pc:spChg>
        <pc:spChg chg="add mod">
          <ac:chgData name="MORARIU IONEL DANIEL" userId="e1d77f50-9a41-4861-b5c0-aca6c571f8a8" providerId="ADAL" clId="{290313F9-F68C-4B81-AB80-5B2500E043D7}" dt="2022-01-06T14:39:00.233" v="156"/>
          <ac:spMkLst>
            <pc:docMk/>
            <pc:sldMk cId="2891551897" sldId="320"/>
            <ac:spMk id="6" creationId="{3EB5B052-5905-41B9-9669-7A31B2BD2D26}"/>
          </ac:spMkLst>
        </pc:spChg>
        <pc:spChg chg="add mod">
          <ac:chgData name="MORARIU IONEL DANIEL" userId="e1d77f50-9a41-4861-b5c0-aca6c571f8a8" providerId="ADAL" clId="{290313F9-F68C-4B81-AB80-5B2500E043D7}" dt="2022-01-06T14:39:49.315" v="167" actId="1076"/>
          <ac:spMkLst>
            <pc:docMk/>
            <pc:sldMk cId="2891551897" sldId="320"/>
            <ac:spMk id="7" creationId="{D1CEE376-DC63-4D13-9588-3ED3AC6C998F}"/>
          </ac:spMkLst>
        </pc:spChg>
        <pc:spChg chg="add del mod">
          <ac:chgData name="MORARIU IONEL DANIEL" userId="e1d77f50-9a41-4861-b5c0-aca6c571f8a8" providerId="ADAL" clId="{290313F9-F68C-4B81-AB80-5B2500E043D7}" dt="2022-01-06T14:39:43.314" v="166" actId="478"/>
          <ac:spMkLst>
            <pc:docMk/>
            <pc:sldMk cId="2891551897" sldId="320"/>
            <ac:spMk id="8" creationId="{7FD39078-3BD7-43F1-92E2-5F06BC30CF9A}"/>
          </ac:spMkLst>
        </pc:spChg>
      </pc:sldChg>
      <pc:sldChg chg="delSp modSp del mod">
        <pc:chgData name="MORARIU IONEL DANIEL" userId="e1d77f50-9a41-4861-b5c0-aca6c571f8a8" providerId="ADAL" clId="{290313F9-F68C-4B81-AB80-5B2500E043D7}" dt="2022-01-06T14:36:50.700" v="148" actId="47"/>
        <pc:sldMkLst>
          <pc:docMk/>
          <pc:sldMk cId="1778669762" sldId="617"/>
        </pc:sldMkLst>
        <pc:picChg chg="del">
          <ac:chgData name="MORARIU IONEL DANIEL" userId="e1d77f50-9a41-4861-b5c0-aca6c571f8a8" providerId="ADAL" clId="{290313F9-F68C-4B81-AB80-5B2500E043D7}" dt="2022-01-06T14:25:09.696" v="53" actId="478"/>
          <ac:picMkLst>
            <pc:docMk/>
            <pc:sldMk cId="1778669762" sldId="617"/>
            <ac:picMk id="9" creationId="{1EAC25B1-C0F9-4D1B-9846-88A49BA63BCD}"/>
          </ac:picMkLst>
        </pc:picChg>
        <pc:picChg chg="del mod">
          <ac:chgData name="MORARIU IONEL DANIEL" userId="e1d77f50-9a41-4861-b5c0-aca6c571f8a8" providerId="ADAL" clId="{290313F9-F68C-4B81-AB80-5B2500E043D7}" dt="2022-01-06T14:25:08.670" v="51" actId="478"/>
          <ac:picMkLst>
            <pc:docMk/>
            <pc:sldMk cId="1778669762" sldId="617"/>
            <ac:picMk id="11" creationId="{9FFE3956-4567-452E-9CEF-C712865CC131}"/>
          </ac:picMkLst>
        </pc:picChg>
        <pc:picChg chg="del">
          <ac:chgData name="MORARIU IONEL DANIEL" userId="e1d77f50-9a41-4861-b5c0-aca6c571f8a8" providerId="ADAL" clId="{290313F9-F68C-4B81-AB80-5B2500E043D7}" dt="2022-01-06T14:25:09.218" v="52" actId="478"/>
          <ac:picMkLst>
            <pc:docMk/>
            <pc:sldMk cId="1778669762" sldId="617"/>
            <ac:picMk id="12" creationId="{ACC843A0-94FB-44CE-B8E7-B536058368ED}"/>
          </ac:picMkLst>
        </pc:picChg>
      </pc:sldChg>
      <pc:sldChg chg="new del">
        <pc:chgData name="MORARIU IONEL DANIEL" userId="e1d77f50-9a41-4861-b5c0-aca6c571f8a8" providerId="ADAL" clId="{290313F9-F68C-4B81-AB80-5B2500E043D7}" dt="2022-01-06T14:32:08.870" v="97" actId="47"/>
        <pc:sldMkLst>
          <pc:docMk/>
          <pc:sldMk cId="2408613901" sldId="618"/>
        </pc:sldMkLst>
      </pc:sldChg>
      <pc:sldChg chg="addSp delSp modSp new del mod modClrScheme chgLayout">
        <pc:chgData name="MORARIU IONEL DANIEL" userId="e1d77f50-9a41-4861-b5c0-aca6c571f8a8" providerId="ADAL" clId="{290313F9-F68C-4B81-AB80-5B2500E043D7}" dt="2022-01-06T14:36:45.217" v="147" actId="47"/>
        <pc:sldMkLst>
          <pc:docMk/>
          <pc:sldMk cId="3469187950" sldId="618"/>
        </pc:sldMkLst>
        <pc:spChg chg="del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2" creationId="{216F254C-5515-4BF2-B709-F5BB15637EBD}"/>
          </ac:spMkLst>
        </pc:spChg>
        <pc:spChg chg="del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3" creationId="{F990B531-DD49-4E78-8FE9-DBEF2F7849ED}"/>
          </ac:spMkLst>
        </pc:spChg>
        <pc:spChg chg="del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4" creationId="{8F3177AE-7BE7-4B60-AE11-567E7F5ADC3B}"/>
          </ac:spMkLst>
        </pc:spChg>
        <pc:spChg chg="add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5" creationId="{5019B0A1-D11C-40AD-A307-9CDE98E76A35}"/>
          </ac:spMkLst>
        </pc:spChg>
        <pc:spChg chg="add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6" creationId="{99116418-963F-4AC4-988A-F73C0D5432D0}"/>
          </ac:spMkLst>
        </pc:spChg>
        <pc:spChg chg="add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7" creationId="{7A938E49-4042-40B9-8BFE-E4662781653D}"/>
          </ac:spMkLst>
        </pc:spChg>
        <pc:spChg chg="add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8" creationId="{1983F763-2CFD-42D5-AA1E-CA7B6FAB1B6F}"/>
          </ac:spMkLst>
        </pc:spChg>
        <pc:spChg chg="add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9" creationId="{2C11EC91-3D88-4116-ACE5-33C5B4DFE950}"/>
          </ac:spMkLst>
        </pc:spChg>
      </pc:sldChg>
      <pc:sldMasterChg chg="addSp modSp mod addSldLayout delSldLayout modSldLayout">
        <pc:chgData name="MORARIU IONEL DANIEL" userId="e1d77f50-9a41-4861-b5c0-aca6c571f8a8" providerId="ADAL" clId="{290313F9-F68C-4B81-AB80-5B2500E043D7}" dt="2022-01-06T14:38:29.852" v="153" actId="1076"/>
        <pc:sldMasterMkLst>
          <pc:docMk/>
          <pc:sldMasterMk cId="2607501560" sldId="2147483672"/>
        </pc:sldMasterMkLst>
        <pc:spChg chg="mod">
          <ac:chgData name="MORARIU IONEL DANIEL" userId="e1d77f50-9a41-4861-b5c0-aca6c571f8a8" providerId="ADAL" clId="{290313F9-F68C-4B81-AB80-5B2500E043D7}" dt="2022-01-06T14:33:05.185" v="100" actId="1076"/>
          <ac:spMkLst>
            <pc:docMk/>
            <pc:sldMasterMk cId="2607501560" sldId="2147483672"/>
            <ac:spMk id="1026" creationId="{00000000-0000-0000-0000-000000000000}"/>
          </ac:spMkLst>
        </pc:spChg>
        <pc:picChg chg="add mod">
          <ac:chgData name="MORARIU IONEL DANIEL" userId="e1d77f50-9a41-4861-b5c0-aca6c571f8a8" providerId="ADAL" clId="{290313F9-F68C-4B81-AB80-5B2500E043D7}" dt="2022-01-06T14:32:59.524" v="99"/>
          <ac:picMkLst>
            <pc:docMk/>
            <pc:sldMasterMk cId="2607501560" sldId="2147483672"/>
            <ac:picMk id="5" creationId="{B3DA0B3F-C9DE-4471-8763-5067295F7F2D}"/>
          </ac:picMkLst>
        </pc:picChg>
        <pc:picChg chg="add mod">
          <ac:chgData name="MORARIU IONEL DANIEL" userId="e1d77f50-9a41-4861-b5c0-aca6c571f8a8" providerId="ADAL" clId="{290313F9-F68C-4B81-AB80-5B2500E043D7}" dt="2022-01-06T14:32:59.524" v="99"/>
          <ac:picMkLst>
            <pc:docMk/>
            <pc:sldMasterMk cId="2607501560" sldId="2147483672"/>
            <ac:picMk id="6" creationId="{E9D69811-369E-4773-918F-1A1AE8A0C06C}"/>
          </ac:picMkLst>
        </pc:picChg>
        <pc:picChg chg="add mod">
          <ac:chgData name="MORARIU IONEL DANIEL" userId="e1d77f50-9a41-4861-b5c0-aca6c571f8a8" providerId="ADAL" clId="{290313F9-F68C-4B81-AB80-5B2500E043D7}" dt="2022-01-06T14:32:59.524" v="99"/>
          <ac:picMkLst>
            <pc:docMk/>
            <pc:sldMasterMk cId="2607501560" sldId="2147483672"/>
            <ac:picMk id="7" creationId="{AAFD3670-A241-4B05-8035-787DDCD7B2BE}"/>
          </ac:picMkLst>
        </pc:picChg>
        <pc:picChg chg="add mod">
          <ac:chgData name="MORARIU IONEL DANIEL" userId="e1d77f50-9a41-4861-b5c0-aca6c571f8a8" providerId="ADAL" clId="{290313F9-F68C-4B81-AB80-5B2500E043D7}" dt="2022-01-06T14:32:59.524" v="99"/>
          <ac:picMkLst>
            <pc:docMk/>
            <pc:sldMasterMk cId="2607501560" sldId="2147483672"/>
            <ac:picMk id="8" creationId="{1A392A7B-EE3A-43DC-924F-1FD7D252B916}"/>
          </ac:picMkLst>
        </pc:picChg>
        <pc:sldLayoutChg chg="addSp delSp modSp mod">
          <pc:chgData name="MORARIU IONEL DANIEL" userId="e1d77f50-9a41-4861-b5c0-aca6c571f8a8" providerId="ADAL" clId="{290313F9-F68C-4B81-AB80-5B2500E043D7}" dt="2022-01-06T14:33:10.460" v="101" actId="478"/>
          <pc:sldLayoutMkLst>
            <pc:docMk/>
            <pc:sldMasterMk cId="2607501560" sldId="2147483672"/>
            <pc:sldLayoutMk cId="2875439671" sldId="2147483673"/>
          </pc:sldLayoutMkLst>
          <pc:spChg chg="mod">
            <ac:chgData name="MORARIU IONEL DANIEL" userId="e1d77f50-9a41-4861-b5c0-aca6c571f8a8" providerId="ADAL" clId="{290313F9-F68C-4B81-AB80-5B2500E043D7}" dt="2022-01-06T14:24:31.507" v="47" actId="1076"/>
            <ac:spMkLst>
              <pc:docMk/>
              <pc:sldMasterMk cId="2607501560" sldId="2147483672"/>
              <pc:sldLayoutMk cId="2875439671" sldId="2147483673"/>
              <ac:spMk id="4" creationId="{00000000-0000-0000-0000-000000000000}"/>
            </ac:spMkLst>
          </pc:spChg>
          <pc:spChg chg="add mod">
            <ac:chgData name="MORARIU IONEL DANIEL" userId="e1d77f50-9a41-4861-b5c0-aca6c571f8a8" providerId="ADAL" clId="{290313F9-F68C-4B81-AB80-5B2500E043D7}" dt="2022-01-06T14:30:12.101" v="76"/>
            <ac:spMkLst>
              <pc:docMk/>
              <pc:sldMasterMk cId="2607501560" sldId="2147483672"/>
              <pc:sldLayoutMk cId="2875439671" sldId="2147483673"/>
              <ac:spMk id="10" creationId="{DFB0027A-7FA8-4EC5-B023-E5022C08015C}"/>
            </ac:spMkLst>
          </pc:spChg>
          <pc:picChg chg="mod">
            <ac:chgData name="MORARIU IONEL DANIEL" userId="e1d77f50-9a41-4861-b5c0-aca6c571f8a8" providerId="ADAL" clId="{290313F9-F68C-4B81-AB80-5B2500E043D7}" dt="2022-01-06T14:24:11.104" v="42" actId="1076"/>
            <ac:picMkLst>
              <pc:docMk/>
              <pc:sldMasterMk cId="2607501560" sldId="2147483672"/>
              <pc:sldLayoutMk cId="2875439671" sldId="2147483673"/>
              <ac:picMk id="5" creationId="{D88C6C01-F22E-4711-A197-97F45D8B097C}"/>
            </ac:picMkLst>
          </pc:picChg>
          <pc:picChg chg="mod">
            <ac:chgData name="MORARIU IONEL DANIEL" userId="e1d77f50-9a41-4861-b5c0-aca6c571f8a8" providerId="ADAL" clId="{290313F9-F68C-4B81-AB80-5B2500E043D7}" dt="2022-01-06T14:24:06.023" v="40" actId="14100"/>
            <ac:picMkLst>
              <pc:docMk/>
              <pc:sldMasterMk cId="2607501560" sldId="2147483672"/>
              <pc:sldLayoutMk cId="2875439671" sldId="2147483673"/>
              <ac:picMk id="6" creationId="{91B4D117-7A44-4C47-9A6B-758D40BF85F8}"/>
            </ac:picMkLst>
          </pc:picChg>
          <pc:picChg chg="mod">
            <ac:chgData name="MORARIU IONEL DANIEL" userId="e1d77f50-9a41-4861-b5c0-aca6c571f8a8" providerId="ADAL" clId="{290313F9-F68C-4B81-AB80-5B2500E043D7}" dt="2022-01-06T14:24:30.848" v="46" actId="1076"/>
            <ac:picMkLst>
              <pc:docMk/>
              <pc:sldMasterMk cId="2607501560" sldId="2147483672"/>
              <pc:sldLayoutMk cId="2875439671" sldId="2147483673"/>
              <ac:picMk id="7" creationId="{8EA06BEF-9D49-4D73-A1A8-D240392F8410}"/>
            </ac:picMkLst>
          </pc:picChg>
          <pc:picChg chg="add mod">
            <ac:chgData name="MORARIU IONEL DANIEL" userId="e1d77f50-9a41-4861-b5c0-aca6c571f8a8" providerId="ADAL" clId="{290313F9-F68C-4B81-AB80-5B2500E043D7}" dt="2022-01-06T14:24:15.644" v="44" actId="1076"/>
            <ac:picMkLst>
              <pc:docMk/>
              <pc:sldMasterMk cId="2607501560" sldId="2147483672"/>
              <pc:sldLayoutMk cId="2875439671" sldId="2147483673"/>
              <ac:picMk id="9" creationId="{D838E481-9129-44FF-8022-3B7702DABA3F}"/>
            </ac:picMkLst>
          </pc:picChg>
          <pc:picChg chg="add mod">
            <ac:chgData name="MORARIU IONEL DANIEL" userId="e1d77f50-9a41-4861-b5c0-aca6c571f8a8" providerId="ADAL" clId="{290313F9-F68C-4B81-AB80-5B2500E043D7}" dt="2022-01-06T14:32:56.096" v="98" actId="571"/>
            <ac:picMkLst>
              <pc:docMk/>
              <pc:sldMasterMk cId="2607501560" sldId="2147483672"/>
              <pc:sldLayoutMk cId="2875439671" sldId="2147483673"/>
              <ac:picMk id="11" creationId="{571A6FF4-5D58-455E-9563-A1B41ADDD7D5}"/>
            </ac:picMkLst>
          </pc:picChg>
          <pc:picChg chg="add mod">
            <ac:chgData name="MORARIU IONEL DANIEL" userId="e1d77f50-9a41-4861-b5c0-aca6c571f8a8" providerId="ADAL" clId="{290313F9-F68C-4B81-AB80-5B2500E043D7}" dt="2022-01-06T14:32:56.096" v="98" actId="571"/>
            <ac:picMkLst>
              <pc:docMk/>
              <pc:sldMasterMk cId="2607501560" sldId="2147483672"/>
              <pc:sldLayoutMk cId="2875439671" sldId="2147483673"/>
              <ac:picMk id="12" creationId="{9FDFC1CE-B631-49C7-A17C-C8D576DB3467}"/>
            </ac:picMkLst>
          </pc:picChg>
          <pc:picChg chg="add del mod">
            <ac:chgData name="MORARIU IONEL DANIEL" userId="e1d77f50-9a41-4861-b5c0-aca6c571f8a8" providerId="ADAL" clId="{290313F9-F68C-4B81-AB80-5B2500E043D7}" dt="2022-01-06T14:33:10.460" v="101" actId="478"/>
            <ac:picMkLst>
              <pc:docMk/>
              <pc:sldMasterMk cId="2607501560" sldId="2147483672"/>
              <pc:sldLayoutMk cId="2875439671" sldId="2147483673"/>
              <ac:picMk id="13" creationId="{574F2E23-EC72-44B8-A00A-EA42B5F4A2B8}"/>
            </ac:picMkLst>
          </pc:picChg>
          <pc:picChg chg="add mod">
            <ac:chgData name="MORARIU IONEL DANIEL" userId="e1d77f50-9a41-4861-b5c0-aca6c571f8a8" providerId="ADAL" clId="{290313F9-F68C-4B81-AB80-5B2500E043D7}" dt="2022-01-06T14:32:56.096" v="98" actId="571"/>
            <ac:picMkLst>
              <pc:docMk/>
              <pc:sldMasterMk cId="2607501560" sldId="2147483672"/>
              <pc:sldLayoutMk cId="2875439671" sldId="2147483673"/>
              <ac:picMk id="14" creationId="{1F70BA05-661A-4D6E-AED6-4A7423094F5E}"/>
            </ac:picMkLst>
          </pc:picChg>
        </pc:sldLayoutChg>
        <pc:sldLayoutChg chg="addSp delSp modSp mod">
          <pc:chgData name="MORARIU IONEL DANIEL" userId="e1d77f50-9a41-4861-b5c0-aca6c571f8a8" providerId="ADAL" clId="{290313F9-F68C-4B81-AB80-5B2500E043D7}" dt="2022-01-06T14:33:18.801" v="104" actId="1076"/>
          <pc:sldLayoutMkLst>
            <pc:docMk/>
            <pc:sldMasterMk cId="2607501560" sldId="2147483672"/>
            <pc:sldLayoutMk cId="512347947" sldId="2147483674"/>
          </pc:sldLayoutMkLst>
          <pc:spChg chg="mod">
            <ac:chgData name="MORARIU IONEL DANIEL" userId="e1d77f50-9a41-4861-b5c0-aca6c571f8a8" providerId="ADAL" clId="{290313F9-F68C-4B81-AB80-5B2500E043D7}" dt="2022-01-06T14:33:18.801" v="104" actId="1076"/>
            <ac:spMkLst>
              <pc:docMk/>
              <pc:sldMasterMk cId="2607501560" sldId="2147483672"/>
              <pc:sldLayoutMk cId="512347947" sldId="2147483674"/>
              <ac:spMk id="2" creationId="{00000000-0000-0000-0000-000000000000}"/>
            </ac:spMkLst>
          </pc:spChg>
          <pc:picChg chg="add del mod">
            <ac:chgData name="MORARIU IONEL DANIEL" userId="e1d77f50-9a41-4861-b5c0-aca6c571f8a8" providerId="ADAL" clId="{290313F9-F68C-4B81-AB80-5B2500E043D7}" dt="2022-01-06T14:33:13.664" v="103" actId="478"/>
            <ac:picMkLst>
              <pc:docMk/>
              <pc:sldMasterMk cId="2607501560" sldId="2147483672"/>
              <pc:sldLayoutMk cId="512347947" sldId="2147483674"/>
              <ac:picMk id="4" creationId="{69416610-A41D-4161-AC89-18178472333B}"/>
            </ac:picMkLst>
          </pc:picChg>
        </pc:sldLayoutChg>
        <pc:sldLayoutChg chg="addSp delSp modSp mod">
          <pc:chgData name="MORARIU IONEL DANIEL" userId="e1d77f50-9a41-4861-b5c0-aca6c571f8a8" providerId="ADAL" clId="{290313F9-F68C-4B81-AB80-5B2500E043D7}" dt="2022-01-06T14:37:55.639" v="150" actId="1076"/>
          <pc:sldLayoutMkLst>
            <pc:docMk/>
            <pc:sldMasterMk cId="2607501560" sldId="2147483672"/>
            <pc:sldLayoutMk cId="1852440794" sldId="2147483676"/>
          </pc:sldLayoutMkLst>
          <pc:spChg chg="mod">
            <ac:chgData name="MORARIU IONEL DANIEL" userId="e1d77f50-9a41-4861-b5c0-aca6c571f8a8" providerId="ADAL" clId="{290313F9-F68C-4B81-AB80-5B2500E043D7}" dt="2022-01-06T14:33:25.677" v="106" actId="14100"/>
            <ac:spMkLst>
              <pc:docMk/>
              <pc:sldMasterMk cId="2607501560" sldId="2147483672"/>
              <pc:sldLayoutMk cId="1852440794" sldId="2147483676"/>
              <ac:spMk id="3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7:55.639" v="150" actId="1076"/>
            <ac:spMkLst>
              <pc:docMk/>
              <pc:sldMasterMk cId="2607501560" sldId="2147483672"/>
              <pc:sldLayoutMk cId="1852440794" sldId="2147483676"/>
              <ac:spMk id="6" creationId="{00000000-0000-0000-0000-000000000000}"/>
            </ac:spMkLst>
          </pc:spChg>
          <pc:picChg chg="add del mod">
            <ac:chgData name="MORARIU IONEL DANIEL" userId="e1d77f50-9a41-4861-b5c0-aca6c571f8a8" providerId="ADAL" clId="{290313F9-F68C-4B81-AB80-5B2500E043D7}" dt="2022-01-06T14:33:21.624" v="105" actId="478"/>
            <ac:picMkLst>
              <pc:docMk/>
              <pc:sldMasterMk cId="2607501560" sldId="2147483672"/>
              <pc:sldLayoutMk cId="1852440794" sldId="2147483676"/>
              <ac:picMk id="7" creationId="{F32D6A6A-B392-4D65-815A-1F1E0DE94843}"/>
            </ac:picMkLst>
          </pc:picChg>
        </pc:sldLayoutChg>
        <pc:sldLayoutChg chg="addSp delSp modSp">
          <pc:chgData name="MORARIU IONEL DANIEL" userId="e1d77f50-9a41-4861-b5c0-aca6c571f8a8" providerId="ADAL" clId="{290313F9-F68C-4B81-AB80-5B2500E043D7}" dt="2022-01-06T14:33:31.674" v="108" actId="478"/>
          <pc:sldLayoutMkLst>
            <pc:docMk/>
            <pc:sldMasterMk cId="2607501560" sldId="2147483672"/>
            <pc:sldLayoutMk cId="1468113711" sldId="2147483677"/>
          </pc:sldLayoutMkLst>
          <pc:picChg chg="add del mod">
            <ac:chgData name="MORARIU IONEL DANIEL" userId="e1d77f50-9a41-4861-b5c0-aca6c571f8a8" providerId="ADAL" clId="{290313F9-F68C-4B81-AB80-5B2500E043D7}" dt="2022-01-06T14:33:31.674" v="108" actId="478"/>
            <ac:picMkLst>
              <pc:docMk/>
              <pc:sldMasterMk cId="2607501560" sldId="2147483672"/>
              <pc:sldLayoutMk cId="1468113711" sldId="2147483677"/>
              <ac:picMk id="6" creationId="{1D02DB2F-FC7F-4654-866E-854AA123A2C6}"/>
            </ac:picMkLst>
          </pc:picChg>
        </pc:sldLayoutChg>
        <pc:sldLayoutChg chg="addSp delSp modSp mod">
          <pc:chgData name="MORARIU IONEL DANIEL" userId="e1d77f50-9a41-4861-b5c0-aca6c571f8a8" providerId="ADAL" clId="{290313F9-F68C-4B81-AB80-5B2500E043D7}" dt="2022-01-06T14:33:40.553" v="111" actId="14100"/>
          <pc:sldLayoutMkLst>
            <pc:docMk/>
            <pc:sldMasterMk cId="2607501560" sldId="2147483672"/>
            <pc:sldLayoutMk cId="199063240" sldId="2147483678"/>
          </pc:sldLayoutMkLst>
          <pc:spChg chg="mod">
            <ac:chgData name="MORARIU IONEL DANIEL" userId="e1d77f50-9a41-4861-b5c0-aca6c571f8a8" providerId="ADAL" clId="{290313F9-F68C-4B81-AB80-5B2500E043D7}" dt="2022-01-06T14:33:38.095" v="110" actId="14100"/>
            <ac:spMkLst>
              <pc:docMk/>
              <pc:sldMasterMk cId="2607501560" sldId="2147483672"/>
              <pc:sldLayoutMk cId="199063240" sldId="2147483678"/>
              <ac:spMk id="3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3:40.553" v="111" actId="14100"/>
            <ac:spMkLst>
              <pc:docMk/>
              <pc:sldMasterMk cId="2607501560" sldId="2147483672"/>
              <pc:sldLayoutMk cId="199063240" sldId="2147483678"/>
              <ac:spMk id="4" creationId="{00000000-0000-0000-0000-000000000000}"/>
            </ac:spMkLst>
          </pc:spChg>
          <pc:picChg chg="add del mod">
            <ac:chgData name="MORARIU IONEL DANIEL" userId="e1d77f50-9a41-4861-b5c0-aca6c571f8a8" providerId="ADAL" clId="{290313F9-F68C-4B81-AB80-5B2500E043D7}" dt="2022-01-06T14:33:34.558" v="109" actId="478"/>
            <ac:picMkLst>
              <pc:docMk/>
              <pc:sldMasterMk cId="2607501560" sldId="2147483672"/>
              <pc:sldLayoutMk cId="199063240" sldId="2147483678"/>
              <ac:picMk id="7" creationId="{ADE10353-C2C4-4569-905F-E58D5A9AE891}"/>
            </ac:picMkLst>
          </pc:picChg>
        </pc:sldLayoutChg>
        <pc:sldLayoutChg chg="addSp delSp modSp mod">
          <pc:chgData name="MORARIU IONEL DANIEL" userId="e1d77f50-9a41-4861-b5c0-aca6c571f8a8" providerId="ADAL" clId="{290313F9-F68C-4B81-AB80-5B2500E043D7}" dt="2022-01-06T14:34:09.877" v="118" actId="14100"/>
          <pc:sldLayoutMkLst>
            <pc:docMk/>
            <pc:sldMasterMk cId="2607501560" sldId="2147483672"/>
            <pc:sldLayoutMk cId="3460119890" sldId="2147483679"/>
          </pc:sldLayoutMkLst>
          <pc:spChg chg="mod">
            <ac:chgData name="MORARIU IONEL DANIEL" userId="e1d77f50-9a41-4861-b5c0-aca6c571f8a8" providerId="ADAL" clId="{290313F9-F68C-4B81-AB80-5B2500E043D7}" dt="2022-01-06T14:34:09.877" v="118" actId="14100"/>
            <ac:spMkLst>
              <pc:docMk/>
              <pc:sldMasterMk cId="2607501560" sldId="2147483672"/>
              <pc:sldLayoutMk cId="3460119890" sldId="2147483679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4:03.258" v="116" actId="1076"/>
            <ac:spMkLst>
              <pc:docMk/>
              <pc:sldMasterMk cId="2607501560" sldId="2147483672"/>
              <pc:sldLayoutMk cId="3460119890" sldId="2147483679"/>
              <ac:spMk id="3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3:49.614" v="113" actId="1076"/>
            <ac:spMkLst>
              <pc:docMk/>
              <pc:sldMasterMk cId="2607501560" sldId="2147483672"/>
              <pc:sldLayoutMk cId="3460119890" sldId="2147483679"/>
              <ac:spMk id="4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3:58.225" v="115" actId="1076"/>
            <ac:spMkLst>
              <pc:docMk/>
              <pc:sldMasterMk cId="2607501560" sldId="2147483672"/>
              <pc:sldLayoutMk cId="3460119890" sldId="2147483679"/>
              <ac:spMk id="5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3:54.155" v="114" actId="1076"/>
            <ac:spMkLst>
              <pc:docMk/>
              <pc:sldMasterMk cId="2607501560" sldId="2147483672"/>
              <pc:sldLayoutMk cId="3460119890" sldId="2147483679"/>
              <ac:spMk id="6" creationId="{00000000-0000-0000-0000-000000000000}"/>
            </ac:spMkLst>
          </pc:spChg>
          <pc:picChg chg="add del mod">
            <ac:chgData name="MORARIU IONEL DANIEL" userId="e1d77f50-9a41-4861-b5c0-aca6c571f8a8" providerId="ADAL" clId="{290313F9-F68C-4B81-AB80-5B2500E043D7}" dt="2022-01-06T14:33:43.605" v="112" actId="478"/>
            <ac:picMkLst>
              <pc:docMk/>
              <pc:sldMasterMk cId="2607501560" sldId="2147483672"/>
              <pc:sldLayoutMk cId="3460119890" sldId="2147483679"/>
              <ac:picMk id="9" creationId="{23234E0E-A271-4875-92E1-52D44F94BCAB}"/>
            </ac:picMkLst>
          </pc:picChg>
        </pc:sldLayoutChg>
        <pc:sldLayoutChg chg="addSp delSp modSp">
          <pc:chgData name="MORARIU IONEL DANIEL" userId="e1d77f50-9a41-4861-b5c0-aca6c571f8a8" providerId="ADAL" clId="{290313F9-F68C-4B81-AB80-5B2500E043D7}" dt="2022-01-06T14:34:12.148" v="119" actId="478"/>
          <pc:sldLayoutMkLst>
            <pc:docMk/>
            <pc:sldMasterMk cId="2607501560" sldId="2147483672"/>
            <pc:sldLayoutMk cId="816523414" sldId="2147483680"/>
          </pc:sldLayoutMkLst>
          <pc:picChg chg="add del mod">
            <ac:chgData name="MORARIU IONEL DANIEL" userId="e1d77f50-9a41-4861-b5c0-aca6c571f8a8" providerId="ADAL" clId="{290313F9-F68C-4B81-AB80-5B2500E043D7}" dt="2022-01-06T14:34:12.148" v="119" actId="478"/>
            <ac:picMkLst>
              <pc:docMk/>
              <pc:sldMasterMk cId="2607501560" sldId="2147483672"/>
              <pc:sldLayoutMk cId="816523414" sldId="2147483680"/>
              <ac:picMk id="5" creationId="{22013050-1320-4A99-8E17-02C8C85629F6}"/>
            </ac:picMkLst>
          </pc:picChg>
        </pc:sldLayoutChg>
        <pc:sldLayoutChg chg="addSp delSp modSp">
          <pc:chgData name="MORARIU IONEL DANIEL" userId="e1d77f50-9a41-4861-b5c0-aca6c571f8a8" providerId="ADAL" clId="{290313F9-F68C-4B81-AB80-5B2500E043D7}" dt="2022-01-06T14:34:15.993" v="120" actId="478"/>
          <pc:sldLayoutMkLst>
            <pc:docMk/>
            <pc:sldMasterMk cId="2607501560" sldId="2147483672"/>
            <pc:sldLayoutMk cId="2888592416" sldId="2147483681"/>
          </pc:sldLayoutMkLst>
          <pc:picChg chg="add del mod">
            <ac:chgData name="MORARIU IONEL DANIEL" userId="e1d77f50-9a41-4861-b5c0-aca6c571f8a8" providerId="ADAL" clId="{290313F9-F68C-4B81-AB80-5B2500E043D7}" dt="2022-01-06T14:34:15.993" v="120" actId="478"/>
            <ac:picMkLst>
              <pc:docMk/>
              <pc:sldMasterMk cId="2607501560" sldId="2147483672"/>
              <pc:sldLayoutMk cId="2888592416" sldId="2147483681"/>
              <ac:picMk id="4" creationId="{2F4567A5-E937-428D-9372-0B1734A19F41}"/>
            </ac:picMkLst>
          </pc:picChg>
        </pc:sldLayoutChg>
        <pc:sldLayoutChg chg="addSp modSp mod">
          <pc:chgData name="MORARIU IONEL DANIEL" userId="e1d77f50-9a41-4861-b5c0-aca6c571f8a8" providerId="ADAL" clId="{290313F9-F68C-4B81-AB80-5B2500E043D7}" dt="2022-01-06T14:38:13.970" v="151" actId="14100"/>
          <pc:sldLayoutMkLst>
            <pc:docMk/>
            <pc:sldMasterMk cId="2607501560" sldId="2147483672"/>
            <pc:sldLayoutMk cId="900820332" sldId="2147483682"/>
          </pc:sldLayoutMkLst>
          <pc:spChg chg="mod">
            <ac:chgData name="MORARIU IONEL DANIEL" userId="e1d77f50-9a41-4861-b5c0-aca6c571f8a8" providerId="ADAL" clId="{290313F9-F68C-4B81-AB80-5B2500E043D7}" dt="2022-01-06T14:34:38.837" v="124" actId="14100"/>
            <ac:spMkLst>
              <pc:docMk/>
              <pc:sldMasterMk cId="2607501560" sldId="2147483672"/>
              <pc:sldLayoutMk cId="900820332" sldId="2147483682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8:13.970" v="151" actId="14100"/>
            <ac:spMkLst>
              <pc:docMk/>
              <pc:sldMasterMk cId="2607501560" sldId="2147483672"/>
              <pc:sldLayoutMk cId="900820332" sldId="2147483682"/>
              <ac:spMk id="3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4:36.052" v="123" actId="14100"/>
            <ac:spMkLst>
              <pc:docMk/>
              <pc:sldMasterMk cId="2607501560" sldId="2147483672"/>
              <pc:sldLayoutMk cId="900820332" sldId="2147483682"/>
              <ac:spMk id="4" creationId="{00000000-0000-0000-0000-000000000000}"/>
            </ac:spMkLst>
          </pc:spChg>
          <pc:picChg chg="add mod">
            <ac:chgData name="MORARIU IONEL DANIEL" userId="e1d77f50-9a41-4861-b5c0-aca6c571f8a8" providerId="ADAL" clId="{290313F9-F68C-4B81-AB80-5B2500E043D7}" dt="2022-01-06T14:31:08.588" v="89" actId="1076"/>
            <ac:picMkLst>
              <pc:docMk/>
              <pc:sldMasterMk cId="2607501560" sldId="2147483672"/>
              <pc:sldLayoutMk cId="900820332" sldId="2147483682"/>
              <ac:picMk id="7" creationId="{FF95FEC0-0B00-489F-A43A-6A98DDE5BD24}"/>
            </ac:picMkLst>
          </pc:picChg>
        </pc:sldLayoutChg>
        <pc:sldLayoutChg chg="modSp mod">
          <pc:chgData name="MORARIU IONEL DANIEL" userId="e1d77f50-9a41-4861-b5c0-aca6c571f8a8" providerId="ADAL" clId="{290313F9-F68C-4B81-AB80-5B2500E043D7}" dt="2022-01-06T14:34:45.482" v="125" actId="14100"/>
          <pc:sldLayoutMkLst>
            <pc:docMk/>
            <pc:sldMasterMk cId="2607501560" sldId="2147483672"/>
            <pc:sldLayoutMk cId="3808804120" sldId="2147483683"/>
          </pc:sldLayoutMkLst>
          <pc:spChg chg="mod">
            <ac:chgData name="MORARIU IONEL DANIEL" userId="e1d77f50-9a41-4861-b5c0-aca6c571f8a8" providerId="ADAL" clId="{290313F9-F68C-4B81-AB80-5B2500E043D7}" dt="2022-01-06T14:34:45.482" v="125" actId="14100"/>
            <ac:spMkLst>
              <pc:docMk/>
              <pc:sldMasterMk cId="2607501560" sldId="2147483672"/>
              <pc:sldLayoutMk cId="3808804120" sldId="2147483683"/>
              <ac:spMk id="3" creationId="{00000000-0000-0000-0000-000000000000}"/>
            </ac:spMkLst>
          </pc:spChg>
        </pc:sldLayoutChg>
        <pc:sldLayoutChg chg="modSp mod">
          <pc:chgData name="MORARIU IONEL DANIEL" userId="e1d77f50-9a41-4861-b5c0-aca6c571f8a8" providerId="ADAL" clId="{290313F9-F68C-4B81-AB80-5B2500E043D7}" dt="2022-01-06T14:34:58.484" v="127" actId="14100"/>
          <pc:sldLayoutMkLst>
            <pc:docMk/>
            <pc:sldMasterMk cId="2607501560" sldId="2147483672"/>
            <pc:sldLayoutMk cId="1653159802" sldId="2147483685"/>
          </pc:sldLayoutMkLst>
          <pc:spChg chg="mod">
            <ac:chgData name="MORARIU IONEL DANIEL" userId="e1d77f50-9a41-4861-b5c0-aca6c571f8a8" providerId="ADAL" clId="{290313F9-F68C-4B81-AB80-5B2500E043D7}" dt="2022-01-06T14:34:58.484" v="127" actId="14100"/>
            <ac:spMkLst>
              <pc:docMk/>
              <pc:sldMasterMk cId="2607501560" sldId="2147483672"/>
              <pc:sldLayoutMk cId="1653159802" sldId="2147483685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4:55.728" v="126" actId="14100"/>
            <ac:spMkLst>
              <pc:docMk/>
              <pc:sldMasterMk cId="2607501560" sldId="2147483672"/>
              <pc:sldLayoutMk cId="1653159802" sldId="2147483685"/>
              <ac:spMk id="3" creationId="{00000000-0000-0000-0000-000000000000}"/>
            </ac:spMkLst>
          </pc:spChg>
        </pc:sldLayoutChg>
        <pc:sldLayoutChg chg="modSp mod">
          <pc:chgData name="MORARIU IONEL DANIEL" userId="e1d77f50-9a41-4861-b5c0-aca6c571f8a8" providerId="ADAL" clId="{290313F9-F68C-4B81-AB80-5B2500E043D7}" dt="2022-01-06T14:35:10.253" v="130" actId="1076"/>
          <pc:sldLayoutMkLst>
            <pc:docMk/>
            <pc:sldMasterMk cId="2607501560" sldId="2147483672"/>
            <pc:sldLayoutMk cId="1721423009" sldId="2147483687"/>
          </pc:sldLayoutMkLst>
          <pc:spChg chg="mod">
            <ac:chgData name="MORARIU IONEL DANIEL" userId="e1d77f50-9a41-4861-b5c0-aca6c571f8a8" providerId="ADAL" clId="{290313F9-F68C-4B81-AB80-5B2500E043D7}" dt="2022-01-06T14:35:10.253" v="130" actId="1076"/>
            <ac:spMkLst>
              <pc:docMk/>
              <pc:sldMasterMk cId="2607501560" sldId="2147483672"/>
              <pc:sldLayoutMk cId="1721423009" sldId="2147483687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04.265" v="128" actId="14100"/>
            <ac:spMkLst>
              <pc:docMk/>
              <pc:sldMasterMk cId="2607501560" sldId="2147483672"/>
              <pc:sldLayoutMk cId="1721423009" sldId="2147483687"/>
              <ac:spMk id="7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07.187" v="129" actId="1076"/>
            <ac:spMkLst>
              <pc:docMk/>
              <pc:sldMasterMk cId="2607501560" sldId="2147483672"/>
              <pc:sldLayoutMk cId="1721423009" sldId="2147483687"/>
              <ac:spMk id="8" creationId="{00000000-0000-0000-0000-000000000000}"/>
            </ac:spMkLst>
          </pc:spChg>
        </pc:sldLayoutChg>
        <pc:sldLayoutChg chg="modSp mod">
          <pc:chgData name="MORARIU IONEL DANIEL" userId="e1d77f50-9a41-4861-b5c0-aca6c571f8a8" providerId="ADAL" clId="{290313F9-F68C-4B81-AB80-5B2500E043D7}" dt="2022-01-06T14:38:29.852" v="153" actId="1076"/>
          <pc:sldLayoutMkLst>
            <pc:docMk/>
            <pc:sldMasterMk cId="2607501560" sldId="2147483672"/>
            <pc:sldLayoutMk cId="3735266876" sldId="2147483688"/>
          </pc:sldLayoutMkLst>
          <pc:spChg chg="mod">
            <ac:chgData name="MORARIU IONEL DANIEL" userId="e1d77f50-9a41-4861-b5c0-aca6c571f8a8" providerId="ADAL" clId="{290313F9-F68C-4B81-AB80-5B2500E043D7}" dt="2022-01-06T14:38:25.376" v="152" actId="14100"/>
            <ac:spMkLst>
              <pc:docMk/>
              <pc:sldMasterMk cId="2607501560" sldId="2147483672"/>
              <pc:sldLayoutMk cId="3735266876" sldId="2147483688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14.011" v="131" actId="14100"/>
            <ac:spMkLst>
              <pc:docMk/>
              <pc:sldMasterMk cId="2607501560" sldId="2147483672"/>
              <pc:sldLayoutMk cId="3735266876" sldId="2147483688"/>
              <ac:spMk id="6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8:29.852" v="153" actId="1076"/>
            <ac:spMkLst>
              <pc:docMk/>
              <pc:sldMasterMk cId="2607501560" sldId="2147483672"/>
              <pc:sldLayoutMk cId="3735266876" sldId="2147483688"/>
              <ac:spMk id="8" creationId="{00000000-0000-0000-0000-000000000000}"/>
            </ac:spMkLst>
          </pc:spChg>
        </pc:sldLayoutChg>
        <pc:sldLayoutChg chg="modSp mod">
          <pc:chgData name="MORARIU IONEL DANIEL" userId="e1d77f50-9a41-4861-b5c0-aca6c571f8a8" providerId="ADAL" clId="{290313F9-F68C-4B81-AB80-5B2500E043D7}" dt="2022-01-06T14:35:33.276" v="136" actId="1076"/>
          <pc:sldLayoutMkLst>
            <pc:docMk/>
            <pc:sldMasterMk cId="2607501560" sldId="2147483672"/>
            <pc:sldLayoutMk cId="1723555964" sldId="2147483690"/>
          </pc:sldLayoutMkLst>
          <pc:spChg chg="mod">
            <ac:chgData name="MORARIU IONEL DANIEL" userId="e1d77f50-9a41-4861-b5c0-aca6c571f8a8" providerId="ADAL" clId="{290313F9-F68C-4B81-AB80-5B2500E043D7}" dt="2022-01-06T14:35:33.276" v="136" actId="1076"/>
            <ac:spMkLst>
              <pc:docMk/>
              <pc:sldMasterMk cId="2607501560" sldId="2147483672"/>
              <pc:sldLayoutMk cId="1723555964" sldId="2147483690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24.516" v="134" actId="14100"/>
            <ac:spMkLst>
              <pc:docMk/>
              <pc:sldMasterMk cId="2607501560" sldId="2147483672"/>
              <pc:sldLayoutMk cId="1723555964" sldId="2147483690"/>
              <ac:spMk id="7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30.653" v="135" actId="1076"/>
            <ac:spMkLst>
              <pc:docMk/>
              <pc:sldMasterMk cId="2607501560" sldId="2147483672"/>
              <pc:sldLayoutMk cId="1723555964" sldId="2147483690"/>
              <ac:spMk id="8" creationId="{00000000-0000-0000-0000-000000000000}"/>
            </ac:spMkLst>
          </pc:spChg>
        </pc:sldLayoutChg>
        <pc:sldLayoutChg chg="modSp del mod">
          <pc:chgData name="MORARIU IONEL DANIEL" userId="e1d77f50-9a41-4861-b5c0-aca6c571f8a8" providerId="ADAL" clId="{290313F9-F68C-4B81-AB80-5B2500E043D7}" dt="2022-01-06T14:36:50.700" v="148" actId="47"/>
          <pc:sldLayoutMkLst>
            <pc:docMk/>
            <pc:sldMasterMk cId="2607501560" sldId="2147483672"/>
            <pc:sldLayoutMk cId="492896877" sldId="2147483724"/>
          </pc:sldLayoutMkLst>
          <pc:spChg chg="mod">
            <ac:chgData name="MORARIU IONEL DANIEL" userId="e1d77f50-9a41-4861-b5c0-aca6c571f8a8" providerId="ADAL" clId="{290313F9-F68C-4B81-AB80-5B2500E043D7}" dt="2022-01-06T14:35:45.944" v="139" actId="1076"/>
            <ac:spMkLst>
              <pc:docMk/>
              <pc:sldMasterMk cId="2607501560" sldId="2147483672"/>
              <pc:sldLayoutMk cId="492896877" sldId="2147483724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38.979" v="137" actId="14100"/>
            <ac:spMkLst>
              <pc:docMk/>
              <pc:sldMasterMk cId="2607501560" sldId="2147483672"/>
              <pc:sldLayoutMk cId="492896877" sldId="2147483724"/>
              <ac:spMk id="7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50.363" v="140" actId="1076"/>
            <ac:spMkLst>
              <pc:docMk/>
              <pc:sldMasterMk cId="2607501560" sldId="2147483672"/>
              <pc:sldLayoutMk cId="492896877" sldId="2147483724"/>
              <ac:spMk id="8" creationId="{00000000-0000-0000-0000-000000000000}"/>
            </ac:spMkLst>
          </pc:spChg>
        </pc:sldLayoutChg>
        <pc:sldLayoutChg chg="new del mod">
          <pc:chgData name="MORARIU IONEL DANIEL" userId="e1d77f50-9a41-4861-b5c0-aca6c571f8a8" providerId="ADAL" clId="{290313F9-F68C-4B81-AB80-5B2500E043D7}" dt="2022-01-06T14:30:24.610" v="78" actId="11236"/>
          <pc:sldLayoutMkLst>
            <pc:docMk/>
            <pc:sldMasterMk cId="2607501560" sldId="2147483672"/>
            <pc:sldLayoutMk cId="3509339235" sldId="2147483725"/>
          </pc:sldLayoutMkLst>
        </pc:sldLayoutChg>
      </pc:sldMasterChg>
    </pc:docChg>
  </pc:docChgLst>
  <pc:docChgLst>
    <pc:chgData name="MORARIU IONEL DANIEL" userId="e1d77f50-9a41-4861-b5c0-aca6c571f8a8" providerId="ADAL" clId="{AAE66998-AA30-4901-86E9-4AAD35D857C2}"/>
    <pc:docChg chg="modSld">
      <pc:chgData name="MORARIU IONEL DANIEL" userId="e1d77f50-9a41-4861-b5c0-aca6c571f8a8" providerId="ADAL" clId="{AAE66998-AA30-4901-86E9-4AAD35D857C2}" dt="2021-10-29T08:36:45.650" v="3" actId="1076"/>
      <pc:docMkLst>
        <pc:docMk/>
      </pc:docMkLst>
      <pc:sldChg chg="modSp mod">
        <pc:chgData name="MORARIU IONEL DANIEL" userId="e1d77f50-9a41-4861-b5c0-aca6c571f8a8" providerId="ADAL" clId="{AAE66998-AA30-4901-86E9-4AAD35D857C2}" dt="2021-10-29T08:36:45.650" v="3" actId="1076"/>
        <pc:sldMkLst>
          <pc:docMk/>
          <pc:sldMk cId="4224228676" sldId="712"/>
        </pc:sldMkLst>
        <pc:picChg chg="mod">
          <ac:chgData name="MORARIU IONEL DANIEL" userId="e1d77f50-9a41-4861-b5c0-aca6c571f8a8" providerId="ADAL" clId="{AAE66998-AA30-4901-86E9-4AAD35D857C2}" dt="2021-10-29T08:36:45.650" v="3" actId="1076"/>
          <ac:picMkLst>
            <pc:docMk/>
            <pc:sldMk cId="4224228676" sldId="712"/>
            <ac:picMk id="3" creationId="{00000000-0000-0000-0000-000000000000}"/>
          </ac:picMkLst>
        </pc:picChg>
        <pc:picChg chg="mod">
          <ac:chgData name="MORARIU IONEL DANIEL" userId="e1d77f50-9a41-4861-b5c0-aca6c571f8a8" providerId="ADAL" clId="{AAE66998-AA30-4901-86E9-4AAD35D857C2}" dt="2021-10-29T08:36:34.943" v="1" actId="1076"/>
          <ac:picMkLst>
            <pc:docMk/>
            <pc:sldMk cId="4224228676" sldId="712"/>
            <ac:picMk id="4" creationId="{00000000-0000-0000-0000-000000000000}"/>
          </ac:picMkLst>
        </pc:picChg>
      </pc:sldChg>
    </pc:docChg>
  </pc:docChgLst>
  <pc:docChgLst>
    <pc:chgData name="MORARIU IONEL DANIEL" userId="e1d77f50-9a41-4861-b5c0-aca6c571f8a8" providerId="ADAL" clId="{5FFB80A0-B795-434A-979C-68E6F4003D3C}"/>
    <pc:docChg chg="undo custSel addSld delSld modSld addMainMaster delMainMaster modMainMaster addSection delSection modSection">
      <pc:chgData name="MORARIU IONEL DANIEL" userId="e1d77f50-9a41-4861-b5c0-aca6c571f8a8" providerId="ADAL" clId="{5FFB80A0-B795-434A-979C-68E6F4003D3C}" dt="2022-01-02T11:39:09.979" v="2352" actId="2696"/>
      <pc:docMkLst>
        <pc:docMk/>
      </pc:docMkLst>
      <pc:sldChg chg="addSp modSp add del mod">
        <pc:chgData name="MORARIU IONEL DANIEL" userId="e1d77f50-9a41-4861-b5c0-aca6c571f8a8" providerId="ADAL" clId="{5FFB80A0-B795-434A-979C-68E6F4003D3C}" dt="2022-01-02T11:23:39.694" v="1997" actId="6549"/>
        <pc:sldMkLst>
          <pc:docMk/>
          <pc:sldMk cId="1117522031" sldId="318"/>
        </pc:sldMkLst>
        <pc:spChg chg="mod">
          <ac:chgData name="MORARIU IONEL DANIEL" userId="e1d77f50-9a41-4861-b5c0-aca6c571f8a8" providerId="ADAL" clId="{5FFB80A0-B795-434A-979C-68E6F4003D3C}" dt="2022-01-02T11:23:39.694" v="1997" actId="6549"/>
          <ac:spMkLst>
            <pc:docMk/>
            <pc:sldMk cId="1117522031" sldId="318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5FFB80A0-B795-434A-979C-68E6F4003D3C}" dt="2022-01-02T11:22:36.158" v="1978" actId="1076"/>
          <ac:spMkLst>
            <pc:docMk/>
            <pc:sldMk cId="1117522031" sldId="318"/>
            <ac:spMk id="8" creationId="{00000000-0000-0000-0000-000000000000}"/>
          </ac:spMkLst>
        </pc:spChg>
        <pc:picChg chg="mod">
          <ac:chgData name="MORARIU IONEL DANIEL" userId="e1d77f50-9a41-4861-b5c0-aca6c571f8a8" providerId="ADAL" clId="{5FFB80A0-B795-434A-979C-68E6F4003D3C}" dt="2022-01-02T09:39:52.600" v="1857" actId="1076"/>
          <ac:picMkLst>
            <pc:docMk/>
            <pc:sldMk cId="1117522031" sldId="318"/>
            <ac:picMk id="10" creationId="{00000000-0000-0000-0000-000000000000}"/>
          </ac:picMkLst>
        </pc:picChg>
        <pc:picChg chg="add mod">
          <ac:chgData name="MORARIU IONEL DANIEL" userId="e1d77f50-9a41-4861-b5c0-aca6c571f8a8" providerId="ADAL" clId="{5FFB80A0-B795-434A-979C-68E6F4003D3C}" dt="2022-01-02T09:40:00.234" v="1859" actId="1076"/>
          <ac:picMkLst>
            <pc:docMk/>
            <pc:sldMk cId="1117522031" sldId="318"/>
            <ac:picMk id="1026" creationId="{473B19C6-22D8-482A-B742-2FA7F882A53E}"/>
          </ac:picMkLst>
        </pc:picChg>
        <pc:picChg chg="add mod">
          <ac:chgData name="MORARIU IONEL DANIEL" userId="e1d77f50-9a41-4861-b5c0-aca6c571f8a8" providerId="ADAL" clId="{5FFB80A0-B795-434A-979C-68E6F4003D3C}" dt="2022-01-02T09:43:17.441" v="1861" actId="1076"/>
          <ac:picMkLst>
            <pc:docMk/>
            <pc:sldMk cId="1117522031" sldId="318"/>
            <ac:picMk id="1028" creationId="{8CF14D17-EC87-4D93-9F37-C3A090794DB6}"/>
          </ac:picMkLst>
        </pc:picChg>
      </pc:sldChg>
      <pc:sldChg chg="addSp delSp modSp add del mod">
        <pc:chgData name="MORARIU IONEL DANIEL" userId="e1d77f50-9a41-4861-b5c0-aca6c571f8a8" providerId="ADAL" clId="{5FFB80A0-B795-434A-979C-68E6F4003D3C}" dt="2022-01-02T11:25:10.235" v="2006" actId="114"/>
        <pc:sldMkLst>
          <pc:docMk/>
          <pc:sldMk cId="1778669762" sldId="617"/>
        </pc:sldMkLst>
        <pc:spChg chg="mod">
          <ac:chgData name="MORARIU IONEL DANIEL" userId="e1d77f50-9a41-4861-b5c0-aca6c571f8a8" providerId="ADAL" clId="{5FFB80A0-B795-434A-979C-68E6F4003D3C}" dt="2022-01-02T11:25:10.235" v="2006" actId="114"/>
          <ac:spMkLst>
            <pc:docMk/>
            <pc:sldMk cId="1778669762" sldId="617"/>
            <ac:spMk id="3" creationId="{00000000-0000-0000-0000-000000000000}"/>
          </ac:spMkLst>
        </pc:spChg>
        <pc:picChg chg="del">
          <ac:chgData name="MORARIU IONEL DANIEL" userId="e1d77f50-9a41-4861-b5c0-aca6c571f8a8" providerId="ADAL" clId="{5FFB80A0-B795-434A-979C-68E6F4003D3C}" dt="2021-12-28T19:20:55.139" v="18" actId="478"/>
          <ac:picMkLst>
            <pc:docMk/>
            <pc:sldMk cId="1778669762" sldId="617"/>
            <ac:picMk id="4" creationId="{00000000-0000-0000-0000-000000000000}"/>
          </ac:picMkLst>
        </pc:picChg>
        <pc:picChg chg="add del mod">
          <ac:chgData name="MORARIU IONEL DANIEL" userId="e1d77f50-9a41-4861-b5c0-aca6c571f8a8" providerId="ADAL" clId="{5FFB80A0-B795-434A-979C-68E6F4003D3C}" dt="2022-01-02T09:44:35.355" v="1902"/>
          <ac:picMkLst>
            <pc:docMk/>
            <pc:sldMk cId="1778669762" sldId="617"/>
            <ac:picMk id="5" creationId="{F0046F10-07B8-480A-BA58-A5B4DF73EA53}"/>
          </ac:picMkLst>
        </pc:picChg>
        <pc:picChg chg="add del mod">
          <ac:chgData name="MORARIU IONEL DANIEL" userId="e1d77f50-9a41-4861-b5c0-aca6c571f8a8" providerId="ADAL" clId="{5FFB80A0-B795-434A-979C-68E6F4003D3C}" dt="2022-01-02T11:22:51.583" v="1980" actId="478"/>
          <ac:picMkLst>
            <pc:docMk/>
            <pc:sldMk cId="1778669762" sldId="617"/>
            <ac:picMk id="6" creationId="{2B28C485-7F1E-46EC-BE10-B20B634B9FDB}"/>
          </ac:picMkLst>
        </pc:picChg>
        <pc:picChg chg="add del mod">
          <ac:chgData name="MORARIU IONEL DANIEL" userId="e1d77f50-9a41-4861-b5c0-aca6c571f8a8" providerId="ADAL" clId="{5FFB80A0-B795-434A-979C-68E6F4003D3C}" dt="2022-01-02T09:44:35.355" v="1902"/>
          <ac:picMkLst>
            <pc:docMk/>
            <pc:sldMk cId="1778669762" sldId="617"/>
            <ac:picMk id="7" creationId="{36C046B4-92D1-4468-8960-8EC834090CF7}"/>
          </ac:picMkLst>
        </pc:picChg>
        <pc:picChg chg="add del mod">
          <ac:chgData name="MORARIU IONEL DANIEL" userId="e1d77f50-9a41-4861-b5c0-aca6c571f8a8" providerId="ADAL" clId="{5FFB80A0-B795-434A-979C-68E6F4003D3C}" dt="2022-01-02T09:44:35.355" v="1902"/>
          <ac:picMkLst>
            <pc:docMk/>
            <pc:sldMk cId="1778669762" sldId="617"/>
            <ac:picMk id="8" creationId="{EEF1612D-B7BC-4B7F-82E7-35506E7F3519}"/>
          </ac:picMkLst>
        </pc:picChg>
        <pc:picChg chg="add mod">
          <ac:chgData name="MORARIU IONEL DANIEL" userId="e1d77f50-9a41-4861-b5c0-aca6c571f8a8" providerId="ADAL" clId="{5FFB80A0-B795-434A-979C-68E6F4003D3C}" dt="2022-01-02T11:22:52.435" v="1981"/>
          <ac:picMkLst>
            <pc:docMk/>
            <pc:sldMk cId="1778669762" sldId="617"/>
            <ac:picMk id="9" creationId="{1EAC25B1-C0F9-4D1B-9846-88A49BA63BCD}"/>
          </ac:picMkLst>
        </pc:picChg>
        <pc:picChg chg="del">
          <ac:chgData name="MORARIU IONEL DANIEL" userId="e1d77f50-9a41-4861-b5c0-aca6c571f8a8" providerId="ADAL" clId="{5FFB80A0-B795-434A-979C-68E6F4003D3C}" dt="2021-12-28T19:20:51.934" v="16" actId="478"/>
          <ac:picMkLst>
            <pc:docMk/>
            <pc:sldMk cId="1778669762" sldId="617"/>
            <ac:picMk id="11" creationId="{00000000-0000-0000-0000-000000000000}"/>
          </ac:picMkLst>
        </pc:picChg>
        <pc:picChg chg="add mod">
          <ac:chgData name="MORARIU IONEL DANIEL" userId="e1d77f50-9a41-4861-b5c0-aca6c571f8a8" providerId="ADAL" clId="{5FFB80A0-B795-434A-979C-68E6F4003D3C}" dt="2022-01-02T11:22:52.435" v="1981"/>
          <ac:picMkLst>
            <pc:docMk/>
            <pc:sldMk cId="1778669762" sldId="617"/>
            <ac:picMk id="11" creationId="{9FFE3956-4567-452E-9CEF-C712865CC131}"/>
          </ac:picMkLst>
        </pc:picChg>
        <pc:picChg chg="add mod">
          <ac:chgData name="MORARIU IONEL DANIEL" userId="e1d77f50-9a41-4861-b5c0-aca6c571f8a8" providerId="ADAL" clId="{5FFB80A0-B795-434A-979C-68E6F4003D3C}" dt="2022-01-02T11:22:52.435" v="1981"/>
          <ac:picMkLst>
            <pc:docMk/>
            <pc:sldMk cId="1778669762" sldId="617"/>
            <ac:picMk id="12" creationId="{ACC843A0-94FB-44CE-B8E7-B536058368ED}"/>
          </ac:picMkLst>
        </pc:picChg>
      </pc:sldChg>
      <pc:sldChg chg="addSp delSp modSp add mod modNotesTx">
        <pc:chgData name="MORARIU IONEL DANIEL" userId="e1d77f50-9a41-4861-b5c0-aca6c571f8a8" providerId="ADAL" clId="{5FFB80A0-B795-434A-979C-68E6F4003D3C}" dt="2022-01-02T11:33:42.520" v="2269" actId="313"/>
        <pc:sldMkLst>
          <pc:docMk/>
          <pc:sldMk cId="286918962" sldId="618"/>
        </pc:sldMkLst>
        <pc:spChg chg="mod">
          <ac:chgData name="MORARIU IONEL DANIEL" userId="e1d77f50-9a41-4861-b5c0-aca6c571f8a8" providerId="ADAL" clId="{5FFB80A0-B795-434A-979C-68E6F4003D3C}" dt="2022-01-02T11:27:24.265" v="2047" actId="20577"/>
          <ac:spMkLst>
            <pc:docMk/>
            <pc:sldMk cId="286918962" sldId="618"/>
            <ac:spMk id="3" creationId="{00000000-0000-0000-0000-000000000000}"/>
          </ac:spMkLst>
        </pc:spChg>
        <pc:picChg chg="add mod">
          <ac:chgData name="MORARIU IONEL DANIEL" userId="e1d77f50-9a41-4861-b5c0-aca6c571f8a8" providerId="ADAL" clId="{5FFB80A0-B795-434A-979C-68E6F4003D3C}" dt="2022-01-02T11:22:55.589" v="1983"/>
          <ac:picMkLst>
            <pc:docMk/>
            <pc:sldMk cId="286918962" sldId="618"/>
            <ac:picMk id="5" creationId="{831CD6E3-2FF5-4570-8C4F-019B1D5D4464}"/>
          </ac:picMkLst>
        </pc:picChg>
        <pc:picChg chg="del">
          <ac:chgData name="MORARIU IONEL DANIEL" userId="e1d77f50-9a41-4861-b5c0-aca6c571f8a8" providerId="ADAL" clId="{5FFB80A0-B795-434A-979C-68E6F4003D3C}" dt="2022-01-02T11:22:54.724" v="1982" actId="478"/>
          <ac:picMkLst>
            <pc:docMk/>
            <pc:sldMk cId="286918962" sldId="618"/>
            <ac:picMk id="6" creationId="{2B28C485-7F1E-46EC-BE10-B20B634B9FDB}"/>
          </ac:picMkLst>
        </pc:picChg>
        <pc:picChg chg="add mod">
          <ac:chgData name="MORARIU IONEL DANIEL" userId="e1d77f50-9a41-4861-b5c0-aca6c571f8a8" providerId="ADAL" clId="{5FFB80A0-B795-434A-979C-68E6F4003D3C}" dt="2022-01-02T11:22:55.589" v="1983"/>
          <ac:picMkLst>
            <pc:docMk/>
            <pc:sldMk cId="286918962" sldId="618"/>
            <ac:picMk id="7" creationId="{6721F6CB-5532-4B09-9851-8102C4297DAA}"/>
          </ac:picMkLst>
        </pc:picChg>
        <pc:picChg chg="add mod">
          <ac:chgData name="MORARIU IONEL DANIEL" userId="e1d77f50-9a41-4861-b5c0-aca6c571f8a8" providerId="ADAL" clId="{5FFB80A0-B795-434A-979C-68E6F4003D3C}" dt="2022-01-02T11:22:55.589" v="1983"/>
          <ac:picMkLst>
            <pc:docMk/>
            <pc:sldMk cId="286918962" sldId="618"/>
            <ac:picMk id="8" creationId="{E42C2FCD-40D8-41D5-AFB8-A6037556F5C1}"/>
          </ac:picMkLst>
        </pc:picChg>
      </pc:sldChg>
      <pc:sldChg chg="addSp delSp modSp add del mod">
        <pc:chgData name="MORARIU IONEL DANIEL" userId="e1d77f50-9a41-4861-b5c0-aca6c571f8a8" providerId="ADAL" clId="{5FFB80A0-B795-434A-979C-68E6F4003D3C}" dt="2022-01-02T11:39:09.979" v="2352" actId="2696"/>
        <pc:sldMkLst>
          <pc:docMk/>
          <pc:sldMk cId="4107788828" sldId="619"/>
        </pc:sldMkLst>
        <pc:spChg chg="mod">
          <ac:chgData name="MORARIU IONEL DANIEL" userId="e1d77f50-9a41-4861-b5c0-aca6c571f8a8" providerId="ADAL" clId="{5FFB80A0-B795-434A-979C-68E6F4003D3C}" dt="2022-01-02T11:39:05.382" v="2351" actId="1076"/>
          <ac:spMkLst>
            <pc:docMk/>
            <pc:sldMk cId="4107788828" sldId="619"/>
            <ac:spMk id="3" creationId="{00000000-0000-0000-0000-000000000000}"/>
          </ac:spMkLst>
        </pc:spChg>
        <pc:picChg chg="add mod">
          <ac:chgData name="MORARIU IONEL DANIEL" userId="e1d77f50-9a41-4861-b5c0-aca6c571f8a8" providerId="ADAL" clId="{5FFB80A0-B795-434A-979C-68E6F4003D3C}" dt="2022-01-02T11:23:01.792" v="1987"/>
          <ac:picMkLst>
            <pc:docMk/>
            <pc:sldMk cId="4107788828" sldId="619"/>
            <ac:picMk id="5" creationId="{C0626876-C57E-486C-A1CB-B4115773F9AD}"/>
          </ac:picMkLst>
        </pc:picChg>
        <pc:picChg chg="del">
          <ac:chgData name="MORARIU IONEL DANIEL" userId="e1d77f50-9a41-4861-b5c0-aca6c571f8a8" providerId="ADAL" clId="{5FFB80A0-B795-434A-979C-68E6F4003D3C}" dt="2022-01-02T11:23:00.738" v="1986" actId="478"/>
          <ac:picMkLst>
            <pc:docMk/>
            <pc:sldMk cId="4107788828" sldId="619"/>
            <ac:picMk id="6" creationId="{2B28C485-7F1E-46EC-BE10-B20B634B9FDB}"/>
          </ac:picMkLst>
        </pc:picChg>
        <pc:picChg chg="add mod">
          <ac:chgData name="MORARIU IONEL DANIEL" userId="e1d77f50-9a41-4861-b5c0-aca6c571f8a8" providerId="ADAL" clId="{5FFB80A0-B795-434A-979C-68E6F4003D3C}" dt="2022-01-02T11:23:01.792" v="1987"/>
          <ac:picMkLst>
            <pc:docMk/>
            <pc:sldMk cId="4107788828" sldId="619"/>
            <ac:picMk id="7" creationId="{520F08A3-EDF9-4CBD-9DFE-D862F0FBC761}"/>
          </ac:picMkLst>
        </pc:picChg>
        <pc:picChg chg="add mod">
          <ac:chgData name="MORARIU IONEL DANIEL" userId="e1d77f50-9a41-4861-b5c0-aca6c571f8a8" providerId="ADAL" clId="{5FFB80A0-B795-434A-979C-68E6F4003D3C}" dt="2022-01-02T11:23:01.792" v="1987"/>
          <ac:picMkLst>
            <pc:docMk/>
            <pc:sldMk cId="4107788828" sldId="619"/>
            <ac:picMk id="8" creationId="{2CEF553F-F80E-46D1-ACD1-085E735BEB51}"/>
          </ac:picMkLst>
        </pc:picChg>
      </pc:sldChg>
      <pc:sldChg chg="addSp delSp modSp add mod modNotesTx">
        <pc:chgData name="MORARIU IONEL DANIEL" userId="e1d77f50-9a41-4861-b5c0-aca6c571f8a8" providerId="ADAL" clId="{5FFB80A0-B795-434A-979C-68E6F4003D3C}" dt="2022-01-02T11:38:42.929" v="2347" actId="20577"/>
        <pc:sldMkLst>
          <pc:docMk/>
          <pc:sldMk cId="2276155347" sldId="620"/>
        </pc:sldMkLst>
        <pc:spChg chg="mod">
          <ac:chgData name="MORARIU IONEL DANIEL" userId="e1d77f50-9a41-4861-b5c0-aca6c571f8a8" providerId="ADAL" clId="{5FFB80A0-B795-434A-979C-68E6F4003D3C}" dt="2022-01-02T11:32:47.187" v="2205" actId="14100"/>
          <ac:spMkLst>
            <pc:docMk/>
            <pc:sldMk cId="2276155347" sldId="620"/>
            <ac:spMk id="3" creationId="{00000000-0000-0000-0000-000000000000}"/>
          </ac:spMkLst>
        </pc:spChg>
        <pc:picChg chg="add mod">
          <ac:chgData name="MORARIU IONEL DANIEL" userId="e1d77f50-9a41-4861-b5c0-aca6c571f8a8" providerId="ADAL" clId="{5FFB80A0-B795-434A-979C-68E6F4003D3C}" dt="2022-01-02T11:22:58.546" v="1985"/>
          <ac:picMkLst>
            <pc:docMk/>
            <pc:sldMk cId="2276155347" sldId="620"/>
            <ac:picMk id="5" creationId="{0A81B256-11FC-4FEB-A661-3B60C56DE912}"/>
          </ac:picMkLst>
        </pc:picChg>
        <pc:picChg chg="del">
          <ac:chgData name="MORARIU IONEL DANIEL" userId="e1d77f50-9a41-4861-b5c0-aca6c571f8a8" providerId="ADAL" clId="{5FFB80A0-B795-434A-979C-68E6F4003D3C}" dt="2022-01-02T11:22:57.750" v="1984" actId="478"/>
          <ac:picMkLst>
            <pc:docMk/>
            <pc:sldMk cId="2276155347" sldId="620"/>
            <ac:picMk id="6" creationId="{2B28C485-7F1E-46EC-BE10-B20B634B9FDB}"/>
          </ac:picMkLst>
        </pc:picChg>
        <pc:picChg chg="add mod">
          <ac:chgData name="MORARIU IONEL DANIEL" userId="e1d77f50-9a41-4861-b5c0-aca6c571f8a8" providerId="ADAL" clId="{5FFB80A0-B795-434A-979C-68E6F4003D3C}" dt="2022-01-02T11:22:58.546" v="1985"/>
          <ac:picMkLst>
            <pc:docMk/>
            <pc:sldMk cId="2276155347" sldId="620"/>
            <ac:picMk id="7" creationId="{D0569FCA-75CA-4B76-94BC-D0DED241CC69}"/>
          </ac:picMkLst>
        </pc:picChg>
        <pc:picChg chg="add mod">
          <ac:chgData name="MORARIU IONEL DANIEL" userId="e1d77f50-9a41-4861-b5c0-aca6c571f8a8" providerId="ADAL" clId="{5FFB80A0-B795-434A-979C-68E6F4003D3C}" dt="2022-01-02T11:22:58.546" v="1985"/>
          <ac:picMkLst>
            <pc:docMk/>
            <pc:sldMk cId="2276155347" sldId="620"/>
            <ac:picMk id="8" creationId="{3B653747-CA4D-4B05-B053-6FFFC73D86B8}"/>
          </ac:picMkLst>
        </pc:picChg>
      </pc:sldChg>
      <pc:sldChg chg="del">
        <pc:chgData name="MORARIU IONEL DANIEL" userId="e1d77f50-9a41-4861-b5c0-aca6c571f8a8" providerId="ADAL" clId="{5FFB80A0-B795-434A-979C-68E6F4003D3C}" dt="2021-12-28T19:20:08.390" v="2" actId="2696"/>
        <pc:sldMkLst>
          <pc:docMk/>
          <pc:sldMk cId="1997634891" sldId="625"/>
        </pc:sldMkLst>
      </pc:sldChg>
      <pc:sldChg chg="del">
        <pc:chgData name="MORARIU IONEL DANIEL" userId="e1d77f50-9a41-4861-b5c0-aca6c571f8a8" providerId="ADAL" clId="{5FFB80A0-B795-434A-979C-68E6F4003D3C}" dt="2021-12-28T19:20:10.855" v="3" actId="2696"/>
        <pc:sldMkLst>
          <pc:docMk/>
          <pc:sldMk cId="964864132" sldId="627"/>
        </pc:sldMkLst>
      </pc:sldChg>
      <pc:sldChg chg="del">
        <pc:chgData name="MORARIU IONEL DANIEL" userId="e1d77f50-9a41-4861-b5c0-aca6c571f8a8" providerId="ADAL" clId="{5FFB80A0-B795-434A-979C-68E6F4003D3C}" dt="2021-12-28T19:20:47.808" v="15" actId="2696"/>
        <pc:sldMkLst>
          <pc:docMk/>
          <pc:sldMk cId="3146691629" sldId="640"/>
        </pc:sldMkLst>
      </pc:sldChg>
      <pc:sldChg chg="del">
        <pc:chgData name="MORARIU IONEL DANIEL" userId="e1d77f50-9a41-4861-b5c0-aca6c571f8a8" providerId="ADAL" clId="{5FFB80A0-B795-434A-979C-68E6F4003D3C}" dt="2021-12-28T19:20:15.417" v="5" actId="2696"/>
        <pc:sldMkLst>
          <pc:docMk/>
          <pc:sldMk cId="0" sldId="694"/>
        </pc:sldMkLst>
      </pc:sldChg>
      <pc:sldChg chg="add del">
        <pc:chgData name="MORARIU IONEL DANIEL" userId="e1d77f50-9a41-4861-b5c0-aca6c571f8a8" providerId="ADAL" clId="{5FFB80A0-B795-434A-979C-68E6F4003D3C}" dt="2021-12-28T19:20:42.973" v="13" actId="2696"/>
        <pc:sldMkLst>
          <pc:docMk/>
          <pc:sldMk cId="818865348" sldId="703"/>
        </pc:sldMkLst>
      </pc:sldChg>
      <pc:sldChg chg="del">
        <pc:chgData name="MORARIU IONEL DANIEL" userId="e1d77f50-9a41-4861-b5c0-aca6c571f8a8" providerId="ADAL" clId="{5FFB80A0-B795-434A-979C-68E6F4003D3C}" dt="2021-12-28T19:20:12.983" v="4" actId="2696"/>
        <pc:sldMkLst>
          <pc:docMk/>
          <pc:sldMk cId="3446148292" sldId="711"/>
        </pc:sldMkLst>
      </pc:sldChg>
      <pc:sldChg chg="add del">
        <pc:chgData name="MORARIU IONEL DANIEL" userId="e1d77f50-9a41-4861-b5c0-aca6c571f8a8" providerId="ADAL" clId="{5FFB80A0-B795-434A-979C-68E6F4003D3C}" dt="2021-12-28T19:20:45.376" v="14" actId="2696"/>
        <pc:sldMkLst>
          <pc:docMk/>
          <pc:sldMk cId="4224228676" sldId="712"/>
        </pc:sldMkLst>
      </pc:sldChg>
      <pc:sldChg chg="add del">
        <pc:chgData name="MORARIU IONEL DANIEL" userId="e1d77f50-9a41-4861-b5c0-aca6c571f8a8" providerId="ADAL" clId="{5FFB80A0-B795-434A-979C-68E6F4003D3C}" dt="2021-12-28T19:20:40.364" v="12" actId="2696"/>
        <pc:sldMkLst>
          <pc:docMk/>
          <pc:sldMk cId="1386624549" sldId="715"/>
        </pc:sldMkLst>
      </pc:sldChg>
      <pc:sldChg chg="del">
        <pc:chgData name="MORARIU IONEL DANIEL" userId="e1d77f50-9a41-4861-b5c0-aca6c571f8a8" providerId="ADAL" clId="{5FFB80A0-B795-434A-979C-68E6F4003D3C}" dt="2021-12-28T19:20:17.463" v="6" actId="2696"/>
        <pc:sldMkLst>
          <pc:docMk/>
          <pc:sldMk cId="3652267544" sldId="716"/>
        </pc:sldMkLst>
      </pc:sldChg>
      <pc:sldMasterChg chg="add del addSldLayout delSldLayout modSldLayout">
        <pc:chgData name="MORARIU IONEL DANIEL" userId="e1d77f50-9a41-4861-b5c0-aca6c571f8a8" providerId="ADAL" clId="{5FFB80A0-B795-434A-979C-68E6F4003D3C}" dt="2022-01-02T11:21:41.655" v="1966" actId="1076"/>
        <pc:sldMasterMkLst>
          <pc:docMk/>
          <pc:sldMasterMk cId="2607501560" sldId="2147483672"/>
        </pc:sldMasterMkLst>
        <pc:sldLayoutChg chg="addSp modSp add del mod">
          <pc:chgData name="MORARIU IONEL DANIEL" userId="e1d77f50-9a41-4861-b5c0-aca6c571f8a8" providerId="ADAL" clId="{5FFB80A0-B795-434A-979C-68E6F4003D3C}" dt="2022-01-02T11:21:41.655" v="1966" actId="1076"/>
          <pc:sldLayoutMkLst>
            <pc:docMk/>
            <pc:sldMasterMk cId="2607501560" sldId="2147483672"/>
            <pc:sldLayoutMk cId="2875439671" sldId="2147483673"/>
          </pc:sldLayoutMkLst>
          <pc:spChg chg="mod">
            <ac:chgData name="MORARIU IONEL DANIEL" userId="e1d77f50-9a41-4861-b5c0-aca6c571f8a8" providerId="ADAL" clId="{5FFB80A0-B795-434A-979C-68E6F4003D3C}" dt="2022-01-02T11:21:41.655" v="1966" actId="1076"/>
            <ac:spMkLst>
              <pc:docMk/>
              <pc:sldMasterMk cId="2607501560" sldId="2147483672"/>
              <pc:sldLayoutMk cId="2875439671" sldId="2147483673"/>
              <ac:spMk id="4" creationId="{00000000-0000-0000-0000-000000000000}"/>
            </ac:spMkLst>
          </pc:spChg>
          <pc:picChg chg="add mod">
            <ac:chgData name="MORARIU IONEL DANIEL" userId="e1d77f50-9a41-4861-b5c0-aca6c571f8a8" providerId="ADAL" clId="{5FFB80A0-B795-434A-979C-68E6F4003D3C}" dt="2022-01-02T11:21:36.666" v="1965"/>
            <ac:picMkLst>
              <pc:docMk/>
              <pc:sldMasterMk cId="2607501560" sldId="2147483672"/>
              <pc:sldLayoutMk cId="2875439671" sldId="2147483673"/>
              <ac:picMk id="5" creationId="{D88C6C01-F22E-4711-A197-97F45D8B097C}"/>
            </ac:picMkLst>
          </pc:picChg>
          <pc:picChg chg="add mod">
            <ac:chgData name="MORARIU IONEL DANIEL" userId="e1d77f50-9a41-4861-b5c0-aca6c571f8a8" providerId="ADAL" clId="{5FFB80A0-B795-434A-979C-68E6F4003D3C}" dt="2022-01-02T11:21:36.666" v="1965"/>
            <ac:picMkLst>
              <pc:docMk/>
              <pc:sldMasterMk cId="2607501560" sldId="2147483672"/>
              <pc:sldLayoutMk cId="2875439671" sldId="2147483673"/>
              <ac:picMk id="6" creationId="{91B4D117-7A44-4C47-9A6B-758D40BF85F8}"/>
            </ac:picMkLst>
          </pc:picChg>
          <pc:picChg chg="add mod">
            <ac:chgData name="MORARIU IONEL DANIEL" userId="e1d77f50-9a41-4861-b5c0-aca6c571f8a8" providerId="ADAL" clId="{5FFB80A0-B795-434A-979C-68E6F4003D3C}" dt="2022-01-02T11:21:36.666" v="1965"/>
            <ac:picMkLst>
              <pc:docMk/>
              <pc:sldMasterMk cId="2607501560" sldId="2147483672"/>
              <pc:sldLayoutMk cId="2875439671" sldId="2147483673"/>
              <ac:picMk id="7" creationId="{8EA06BEF-9D49-4D73-A1A8-D240392F8410}"/>
            </ac:picMkLst>
          </pc:picChg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512347947" sldId="2147483674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1852440794" sldId="2147483676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1468113711" sldId="2147483677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199063240" sldId="2147483678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3460119890" sldId="2147483679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816523414" sldId="2147483680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2888592416" sldId="2147483681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900820332" sldId="2147483682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3808804120" sldId="2147483683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623558535" sldId="2147483684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1653159802" sldId="2147483685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1721423009" sldId="2147483687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3735266876" sldId="2147483688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45.376" v="14" actId="2696"/>
          <pc:sldLayoutMkLst>
            <pc:docMk/>
            <pc:sldMasterMk cId="2607501560" sldId="2147483672"/>
            <pc:sldLayoutMk cId="1401030271" sldId="2147483689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1723555964" sldId="2147483690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492896877" sldId="2147483724"/>
          </pc:sldLayoutMkLst>
        </pc:sldLayoutChg>
      </pc:sldMasterChg>
      <pc:sldMasterChg chg="del delSldLayout">
        <pc:chgData name="MORARIU IONEL DANIEL" userId="e1d77f50-9a41-4861-b5c0-aca6c571f8a8" providerId="ADAL" clId="{5FFB80A0-B795-434A-979C-68E6F4003D3C}" dt="2021-12-28T19:20:47.808" v="15" actId="2696"/>
        <pc:sldMasterMkLst>
          <pc:docMk/>
          <pc:sldMasterMk cId="4202151605" sldId="2147483704"/>
        </pc:sldMasterMkLst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93245742" sldId="2147483705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1045681297" sldId="2147483706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3008203027" sldId="2147483707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550318636" sldId="2147483708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3979637850" sldId="2147483709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1943560202" sldId="2147483710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1476466901" sldId="2147483711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2138739980" sldId="2147483712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1565924100" sldId="2147483713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2041739769" sldId="2147483714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3166943339" sldId="2147483715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1078292965" sldId="2147483716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2629050778" sldId="2147483717"/>
          </pc:sldLayoutMkLst>
        </pc:sldLayoutChg>
      </pc:sldMasterChg>
    </pc:docChg>
  </pc:docChgLst>
  <pc:docChgLst>
    <pc:chgData name="MORARIU IONEL DANIEL" userId="e1d77f50-9a41-4861-b5c0-aca6c571f8a8" providerId="ADAL" clId="{B0033BC1-56E3-4B44-9D08-5CD2517DAD0C}"/>
    <pc:docChg chg="undo custSel addSld delSld modSld sldOrd addSection modSection">
      <pc:chgData name="MORARIU IONEL DANIEL" userId="e1d77f50-9a41-4861-b5c0-aca6c571f8a8" providerId="ADAL" clId="{B0033BC1-56E3-4B44-9D08-5CD2517DAD0C}" dt="2021-05-05T07:08:31.395" v="2319"/>
      <pc:docMkLst>
        <pc:docMk/>
      </pc:docMkLst>
      <pc:sldChg chg="delSp modSp mod ord">
        <pc:chgData name="MORARIU IONEL DANIEL" userId="e1d77f50-9a41-4861-b5c0-aca6c571f8a8" providerId="ADAL" clId="{B0033BC1-56E3-4B44-9D08-5CD2517DAD0C}" dt="2021-05-05T07:08:31.395" v="2319"/>
        <pc:sldMkLst>
          <pc:docMk/>
          <pc:sldMk cId="0" sldId="270"/>
        </pc:sldMkLst>
        <pc:spChg chg="del">
          <ac:chgData name="MORARIU IONEL DANIEL" userId="e1d77f50-9a41-4861-b5c0-aca6c571f8a8" providerId="ADAL" clId="{B0033BC1-56E3-4B44-9D08-5CD2517DAD0C}" dt="2021-05-05T06:02:08.290" v="2268" actId="478"/>
          <ac:spMkLst>
            <pc:docMk/>
            <pc:sldMk cId="0" sldId="270"/>
            <ac:spMk id="5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2:11.362" v="2271" actId="478"/>
          <ac:spMkLst>
            <pc:docMk/>
            <pc:sldMk cId="0" sldId="270"/>
            <ac:spMk id="6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2:14.371" v="2273" actId="478"/>
          <ac:spMkLst>
            <pc:docMk/>
            <pc:sldMk cId="0" sldId="270"/>
            <ac:spMk id="7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2:10.250" v="2270" actId="478"/>
          <ac:spMkLst>
            <pc:docMk/>
            <pc:sldMk cId="0" sldId="270"/>
            <ac:spMk id="8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2:09.015" v="2269" actId="478"/>
          <ac:spMkLst>
            <pc:docMk/>
            <pc:sldMk cId="0" sldId="270"/>
            <ac:spMk id="9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2:12.845" v="2272" actId="478"/>
          <ac:spMkLst>
            <pc:docMk/>
            <pc:sldMk cId="0" sldId="270"/>
            <ac:spMk id="13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1:55.004" v="2265" actId="478"/>
          <ac:spMkLst>
            <pc:docMk/>
            <pc:sldMk cId="0" sldId="270"/>
            <ac:spMk id="14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1:54.380" v="2264" actId="478"/>
          <ac:spMkLst>
            <pc:docMk/>
            <pc:sldMk cId="0" sldId="270"/>
            <ac:spMk id="15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1:55.872" v="2266" actId="478"/>
          <ac:spMkLst>
            <pc:docMk/>
            <pc:sldMk cId="0" sldId="270"/>
            <ac:spMk id="16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5T06:02:35.643" v="2308" actId="20577"/>
          <ac:spMkLst>
            <pc:docMk/>
            <pc:sldMk cId="0" sldId="270"/>
            <ac:spMk id="25" creationId="{00000000-0000-0000-0000-000000000000}"/>
          </ac:spMkLst>
        </pc:spChg>
      </pc:sldChg>
      <pc:sldChg chg="delSp modSp mod ord">
        <pc:chgData name="MORARIU IONEL DANIEL" userId="e1d77f50-9a41-4861-b5c0-aca6c571f8a8" providerId="ADAL" clId="{B0033BC1-56E3-4B44-9D08-5CD2517DAD0C}" dt="2021-05-04T20:26:50.398" v="1642"/>
        <pc:sldMkLst>
          <pc:docMk/>
          <pc:sldMk cId="3249179435" sldId="286"/>
        </pc:sldMkLst>
        <pc:spChg chg="mod">
          <ac:chgData name="MORARIU IONEL DANIEL" userId="e1d77f50-9a41-4861-b5c0-aca6c571f8a8" providerId="ADAL" clId="{B0033BC1-56E3-4B44-9D08-5CD2517DAD0C}" dt="2021-05-04T20:24:25.702" v="1619" actId="255"/>
          <ac:spMkLst>
            <pc:docMk/>
            <pc:sldMk cId="3249179435" sldId="286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20:26:06.972" v="1634" actId="1076"/>
          <ac:spMkLst>
            <pc:docMk/>
            <pc:sldMk cId="3249179435" sldId="286"/>
            <ac:spMk id="6" creationId="{00000000-0000-0000-0000-000000000000}"/>
          </ac:spMkLst>
        </pc:spChg>
        <pc:picChg chg="del">
          <ac:chgData name="MORARIU IONEL DANIEL" userId="e1d77f50-9a41-4861-b5c0-aca6c571f8a8" providerId="ADAL" clId="{B0033BC1-56E3-4B44-9D08-5CD2517DAD0C}" dt="2021-05-04T20:25:59.772" v="1631" actId="478"/>
          <ac:picMkLst>
            <pc:docMk/>
            <pc:sldMk cId="3249179435" sldId="286"/>
            <ac:picMk id="5" creationId="{00000000-0000-0000-0000-000000000000}"/>
          </ac:picMkLst>
        </pc:picChg>
        <pc:picChg chg="mod">
          <ac:chgData name="MORARIU IONEL DANIEL" userId="e1d77f50-9a41-4861-b5c0-aca6c571f8a8" providerId="ADAL" clId="{B0033BC1-56E3-4B44-9D08-5CD2517DAD0C}" dt="2021-05-04T20:26:20.007" v="1639" actId="1076"/>
          <ac:picMkLst>
            <pc:docMk/>
            <pc:sldMk cId="3249179435" sldId="286"/>
            <ac:picMk id="8" creationId="{00000000-0000-0000-0000-000000000000}"/>
          </ac:picMkLst>
        </pc:picChg>
        <pc:picChg chg="mod">
          <ac:chgData name="MORARIU IONEL DANIEL" userId="e1d77f50-9a41-4861-b5c0-aca6c571f8a8" providerId="ADAL" clId="{B0033BC1-56E3-4B44-9D08-5CD2517DAD0C}" dt="2021-05-04T20:26:03.781" v="1633" actId="1076"/>
          <ac:picMkLst>
            <pc:docMk/>
            <pc:sldMk cId="3249179435" sldId="286"/>
            <ac:picMk id="9" creationId="{00000000-0000-0000-0000-000000000000}"/>
          </ac:picMkLst>
        </pc:picChg>
        <pc:picChg chg="mod">
          <ac:chgData name="MORARIU IONEL DANIEL" userId="e1d77f50-9a41-4861-b5c0-aca6c571f8a8" providerId="ADAL" clId="{B0033BC1-56E3-4B44-9D08-5CD2517DAD0C}" dt="2021-05-04T20:26:21.572" v="1640" actId="1076"/>
          <ac:picMkLst>
            <pc:docMk/>
            <pc:sldMk cId="3249179435" sldId="286"/>
            <ac:picMk id="10" creationId="{00000000-0000-0000-0000-000000000000}"/>
          </ac:picMkLst>
        </pc:picChg>
      </pc:sldChg>
      <pc:sldChg chg="modSp mod ord modNotesTx">
        <pc:chgData name="MORARIU IONEL DANIEL" userId="e1d77f50-9a41-4861-b5c0-aca6c571f8a8" providerId="ADAL" clId="{B0033BC1-56E3-4B44-9D08-5CD2517DAD0C}" dt="2021-05-05T05:59:33.313" v="2262" actId="6549"/>
        <pc:sldMkLst>
          <pc:docMk/>
          <pc:sldMk cId="2485964153" sldId="291"/>
        </pc:sldMkLst>
        <pc:spChg chg="mod">
          <ac:chgData name="MORARIU IONEL DANIEL" userId="e1d77f50-9a41-4861-b5c0-aca6c571f8a8" providerId="ADAL" clId="{B0033BC1-56E3-4B44-9D08-5CD2517DAD0C}" dt="2021-05-05T05:57:53.328" v="2237" actId="1076"/>
          <ac:spMkLst>
            <pc:docMk/>
            <pc:sldMk cId="2485964153" sldId="291"/>
            <ac:spMk id="7" creationId="{9BAE01BB-B53A-405C-A5E7-250FCD82494B}"/>
          </ac:spMkLst>
        </pc:spChg>
      </pc:sldChg>
      <pc:sldChg chg="modSp mod">
        <pc:chgData name="MORARIU IONEL DANIEL" userId="e1d77f50-9a41-4861-b5c0-aca6c571f8a8" providerId="ADAL" clId="{B0033BC1-56E3-4B44-9D08-5CD2517DAD0C}" dt="2021-05-04T20:21:38.300" v="1613" actId="20577"/>
        <pc:sldMkLst>
          <pc:docMk/>
          <pc:sldMk cId="0" sldId="296"/>
        </pc:sldMkLst>
        <pc:spChg chg="mod">
          <ac:chgData name="MORARIU IONEL DANIEL" userId="e1d77f50-9a41-4861-b5c0-aca6c571f8a8" providerId="ADAL" clId="{B0033BC1-56E3-4B44-9D08-5CD2517DAD0C}" dt="2021-05-04T20:14:24.141" v="1588" actId="6549"/>
          <ac:spMkLst>
            <pc:docMk/>
            <pc:sldMk cId="0" sldId="296"/>
            <ac:spMk id="14338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20:21:38.300" v="1613" actId="20577"/>
          <ac:spMkLst>
            <pc:docMk/>
            <pc:sldMk cId="0" sldId="296"/>
            <ac:spMk id="14339" creationId="{00000000-0000-0000-0000-000000000000}"/>
          </ac:spMkLst>
        </pc:spChg>
      </pc:sldChg>
      <pc:sldChg chg="modSp mod">
        <pc:chgData name="MORARIU IONEL DANIEL" userId="e1d77f50-9a41-4861-b5c0-aca6c571f8a8" providerId="ADAL" clId="{B0033BC1-56E3-4B44-9D08-5CD2517DAD0C}" dt="2021-05-05T05:16:36.069" v="1652" actId="790"/>
        <pc:sldMkLst>
          <pc:docMk/>
          <pc:sldMk cId="1117522031" sldId="318"/>
        </pc:sldMkLst>
        <pc:spChg chg="mod">
          <ac:chgData name="MORARIU IONEL DANIEL" userId="e1d77f50-9a41-4861-b5c0-aca6c571f8a8" providerId="ADAL" clId="{B0033BC1-56E3-4B44-9D08-5CD2517DAD0C}" dt="2021-05-05T05:16:36.069" v="1652" actId="790"/>
          <ac:spMkLst>
            <pc:docMk/>
            <pc:sldMk cId="1117522031" sldId="318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5T05:15:38.251" v="1651" actId="1076"/>
          <ac:spMkLst>
            <pc:docMk/>
            <pc:sldMk cId="1117522031" sldId="318"/>
            <ac:spMk id="8" creationId="{00000000-0000-0000-0000-000000000000}"/>
          </ac:spMkLst>
        </pc:spChg>
      </pc:sldChg>
      <pc:sldChg chg="addSp modSp mod">
        <pc:chgData name="MORARIU IONEL DANIEL" userId="e1d77f50-9a41-4861-b5c0-aca6c571f8a8" providerId="ADAL" clId="{B0033BC1-56E3-4B44-9D08-5CD2517DAD0C}" dt="2021-05-05T05:19:26.641" v="1716" actId="20577"/>
        <pc:sldMkLst>
          <pc:docMk/>
          <pc:sldMk cId="1778669762" sldId="617"/>
        </pc:sldMkLst>
        <pc:spChg chg="add mod">
          <ac:chgData name="MORARIU IONEL DANIEL" userId="e1d77f50-9a41-4861-b5c0-aca6c571f8a8" providerId="ADAL" clId="{B0033BC1-56E3-4B44-9D08-5CD2517DAD0C}" dt="2021-05-05T05:19:26.641" v="1716" actId="20577"/>
          <ac:spMkLst>
            <pc:docMk/>
            <pc:sldMk cId="1778669762" sldId="617"/>
            <ac:spMk id="8" creationId="{9683E19E-A10B-47DB-AD99-C58B85AD1AE9}"/>
          </ac:spMkLst>
        </pc:spChg>
        <pc:picChg chg="add mod">
          <ac:chgData name="MORARIU IONEL DANIEL" userId="e1d77f50-9a41-4861-b5c0-aca6c571f8a8" providerId="ADAL" clId="{B0033BC1-56E3-4B44-9D08-5CD2517DAD0C}" dt="2021-05-05T05:17:35.938" v="1658" actId="14100"/>
          <ac:picMkLst>
            <pc:docMk/>
            <pc:sldMk cId="1778669762" sldId="617"/>
            <ac:picMk id="7" creationId="{6F90DEED-5B05-4B95-8390-2B8CBC85D86A}"/>
          </ac:picMkLst>
        </pc:picChg>
      </pc:sldChg>
      <pc:sldChg chg="modSp mod">
        <pc:chgData name="MORARIU IONEL DANIEL" userId="e1d77f50-9a41-4861-b5c0-aca6c571f8a8" providerId="ADAL" clId="{B0033BC1-56E3-4B44-9D08-5CD2517DAD0C}" dt="2021-05-04T20:09:11.627" v="1518" actId="6549"/>
        <pc:sldMkLst>
          <pc:docMk/>
          <pc:sldMk cId="2697392824" sldId="624"/>
        </pc:sldMkLst>
        <pc:spChg chg="mod">
          <ac:chgData name="MORARIU IONEL DANIEL" userId="e1d77f50-9a41-4861-b5c0-aca6c571f8a8" providerId="ADAL" clId="{B0033BC1-56E3-4B44-9D08-5CD2517DAD0C}" dt="2021-05-04T20:09:11.627" v="1518" actId="6549"/>
          <ac:spMkLst>
            <pc:docMk/>
            <pc:sldMk cId="2697392824" sldId="624"/>
            <ac:spMk id="4" creationId="{00000000-0000-0000-0000-000000000000}"/>
          </ac:spMkLst>
        </pc:spChg>
      </pc:sldChg>
      <pc:sldChg chg="modSp mod">
        <pc:chgData name="MORARIU IONEL DANIEL" userId="e1d77f50-9a41-4861-b5c0-aca6c571f8a8" providerId="ADAL" clId="{B0033BC1-56E3-4B44-9D08-5CD2517DAD0C}" dt="2021-05-05T05:53:19.264" v="2198" actId="1076"/>
        <pc:sldMkLst>
          <pc:docMk/>
          <pc:sldMk cId="1997634891" sldId="625"/>
        </pc:sldMkLst>
        <pc:spChg chg="mod">
          <ac:chgData name="MORARIU IONEL DANIEL" userId="e1d77f50-9a41-4861-b5c0-aca6c571f8a8" providerId="ADAL" clId="{B0033BC1-56E3-4B44-9D08-5CD2517DAD0C}" dt="2021-05-05T05:53:19.264" v="2198" actId="1076"/>
          <ac:spMkLst>
            <pc:docMk/>
            <pc:sldMk cId="1997634891" sldId="625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5T05:53:10.489" v="2197" actId="1076"/>
          <ac:spMkLst>
            <pc:docMk/>
            <pc:sldMk cId="1997634891" sldId="625"/>
            <ac:spMk id="4" creationId="{00000000-0000-0000-0000-000000000000}"/>
          </ac:spMkLst>
        </pc:spChg>
      </pc:sldChg>
      <pc:sldChg chg="addSp delSp modSp add del mod">
        <pc:chgData name="MORARIU IONEL DANIEL" userId="e1d77f50-9a41-4861-b5c0-aca6c571f8a8" providerId="ADAL" clId="{B0033BC1-56E3-4B44-9D08-5CD2517DAD0C}" dt="2021-05-05T05:19:43.129" v="1717" actId="2696"/>
        <pc:sldMkLst>
          <pc:docMk/>
          <pc:sldMk cId="478655006" sldId="626"/>
        </pc:sldMkLst>
        <pc:spChg chg="mod">
          <ac:chgData name="MORARIU IONEL DANIEL" userId="e1d77f50-9a41-4861-b5c0-aca6c571f8a8" providerId="ADAL" clId="{B0033BC1-56E3-4B44-9D08-5CD2517DAD0C}" dt="2021-05-04T18:44:08.814" v="174" actId="113"/>
          <ac:spMkLst>
            <pc:docMk/>
            <pc:sldMk cId="478655006" sldId="626"/>
            <ac:spMk id="3" creationId="{00000000-0000-0000-0000-000000000000}"/>
          </ac:spMkLst>
        </pc:spChg>
        <pc:picChg chg="del">
          <ac:chgData name="MORARIU IONEL DANIEL" userId="e1d77f50-9a41-4861-b5c0-aca6c571f8a8" providerId="ADAL" clId="{B0033BC1-56E3-4B44-9D08-5CD2517DAD0C}" dt="2021-05-04T18:38:56.258" v="84" actId="478"/>
          <ac:picMkLst>
            <pc:docMk/>
            <pc:sldMk cId="478655006" sldId="626"/>
            <ac:picMk id="4" creationId="{00000000-0000-0000-0000-000000000000}"/>
          </ac:picMkLst>
        </pc:picChg>
        <pc:picChg chg="add del mod">
          <ac:chgData name="MORARIU IONEL DANIEL" userId="e1d77f50-9a41-4861-b5c0-aca6c571f8a8" providerId="ADAL" clId="{B0033BC1-56E3-4B44-9D08-5CD2517DAD0C}" dt="2021-05-05T05:17:13.367" v="1653" actId="21"/>
          <ac:picMkLst>
            <pc:docMk/>
            <pc:sldMk cId="478655006" sldId="626"/>
            <ac:picMk id="7" creationId="{DE72F03A-E7B8-4FAD-8C91-77312F7AE50B}"/>
          </ac:picMkLst>
        </pc:picChg>
      </pc:sldChg>
      <pc:sldChg chg="addSp modSp add mod modClrScheme chgLayout">
        <pc:chgData name="MORARIU IONEL DANIEL" userId="e1d77f50-9a41-4861-b5c0-aca6c571f8a8" providerId="ADAL" clId="{B0033BC1-56E3-4B44-9D08-5CD2517DAD0C}" dt="2021-05-05T05:42:16.346" v="2129" actId="1076"/>
        <pc:sldMkLst>
          <pc:docMk/>
          <pc:sldMk cId="964864132" sldId="627"/>
        </pc:sldMkLst>
        <pc:spChg chg="mod">
          <ac:chgData name="MORARIU IONEL DANIEL" userId="e1d77f50-9a41-4861-b5c0-aca6c571f8a8" providerId="ADAL" clId="{B0033BC1-56E3-4B44-9D08-5CD2517DAD0C}" dt="2021-05-05T05:37:54.421" v="2101" actId="1076"/>
          <ac:spMkLst>
            <pc:docMk/>
            <pc:sldMk cId="964864132" sldId="627"/>
            <ac:spMk id="2" creationId="{00000000-0000-0000-0000-000000000000}"/>
          </ac:spMkLst>
        </pc:spChg>
        <pc:spChg chg="add mod">
          <ac:chgData name="MORARIU IONEL DANIEL" userId="e1d77f50-9a41-4861-b5c0-aca6c571f8a8" providerId="ADAL" clId="{B0033BC1-56E3-4B44-9D08-5CD2517DAD0C}" dt="2021-05-05T05:41:57.094" v="2127" actId="123"/>
          <ac:spMkLst>
            <pc:docMk/>
            <pc:sldMk cId="964864132" sldId="627"/>
            <ac:spMk id="3" creationId="{2702C504-3FD8-4C38-B911-2F9947856B85}"/>
          </ac:spMkLst>
        </pc:spChg>
        <pc:spChg chg="mod ord">
          <ac:chgData name="MORARIU IONEL DANIEL" userId="e1d77f50-9a41-4861-b5c0-aca6c571f8a8" providerId="ADAL" clId="{B0033BC1-56E3-4B44-9D08-5CD2517DAD0C}" dt="2021-05-05T05:42:16.346" v="2129" actId="1076"/>
          <ac:spMkLst>
            <pc:docMk/>
            <pc:sldMk cId="964864132" sldId="627"/>
            <ac:spMk id="4" creationId="{00000000-0000-0000-0000-000000000000}"/>
          </ac:spMkLst>
        </pc:spChg>
        <pc:spChg chg="add mod">
          <ac:chgData name="MORARIU IONEL DANIEL" userId="e1d77f50-9a41-4861-b5c0-aca6c571f8a8" providerId="ADAL" clId="{B0033BC1-56E3-4B44-9D08-5CD2517DAD0C}" dt="2021-05-05T05:30:32.775" v="1888" actId="26606"/>
          <ac:spMkLst>
            <pc:docMk/>
            <pc:sldMk cId="964864132" sldId="627"/>
            <ac:spMk id="71" creationId="{C2ADFDAA-CF53-4A52-BAA3-B97008F399CD}"/>
          </ac:spMkLst>
        </pc:spChg>
        <pc:picChg chg="add mod">
          <ac:chgData name="MORARIU IONEL DANIEL" userId="e1d77f50-9a41-4861-b5c0-aca6c571f8a8" providerId="ADAL" clId="{B0033BC1-56E3-4B44-9D08-5CD2517DAD0C}" dt="2021-05-05T05:42:03.488" v="2128" actId="1076"/>
          <ac:picMkLst>
            <pc:docMk/>
            <pc:sldMk cId="964864132" sldId="627"/>
            <ac:picMk id="1026" creationId="{A6329CF4-5194-45DC-903D-49CE124F9BAE}"/>
          </ac:picMkLst>
        </pc:picChg>
      </pc:sldChg>
      <pc:sldChg chg="addSp delSp modSp del mod ord">
        <pc:chgData name="MORARIU IONEL DANIEL" userId="e1d77f50-9a41-4861-b5c0-aca6c571f8a8" providerId="ADAL" clId="{B0033BC1-56E3-4B44-9D08-5CD2517DAD0C}" dt="2021-05-05T07:08:03.898" v="2317" actId="2696"/>
        <pc:sldMkLst>
          <pc:docMk/>
          <pc:sldMk cId="2088093043" sldId="628"/>
        </pc:sldMkLst>
        <pc:spChg chg="mod">
          <ac:chgData name="MORARIU IONEL DANIEL" userId="e1d77f50-9a41-4861-b5c0-aca6c571f8a8" providerId="ADAL" clId="{B0033BC1-56E3-4B44-9D08-5CD2517DAD0C}" dt="2021-05-04T18:55:00.021" v="207"/>
          <ac:spMkLst>
            <pc:docMk/>
            <pc:sldMk cId="2088093043" sldId="628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5T05:52:42.575" v="2196" actId="6549"/>
          <ac:spMkLst>
            <pc:docMk/>
            <pc:sldMk cId="2088093043" sldId="628"/>
            <ac:spMk id="4" creationId="{00000000-0000-0000-0000-000000000000}"/>
          </ac:spMkLst>
        </pc:spChg>
        <pc:picChg chg="add del mod">
          <ac:chgData name="MORARIU IONEL DANIEL" userId="e1d77f50-9a41-4861-b5c0-aca6c571f8a8" providerId="ADAL" clId="{B0033BC1-56E3-4B44-9D08-5CD2517DAD0C}" dt="2021-05-05T05:50:49.720" v="2187" actId="478"/>
          <ac:picMkLst>
            <pc:docMk/>
            <pc:sldMk cId="2088093043" sldId="628"/>
            <ac:picMk id="5" creationId="{FF58D5CB-AE93-4362-AA6C-A76672780E3F}"/>
          </ac:picMkLst>
        </pc:picChg>
      </pc:sldChg>
      <pc:sldChg chg="add del">
        <pc:chgData name="MORARIU IONEL DANIEL" userId="e1d77f50-9a41-4861-b5c0-aca6c571f8a8" providerId="ADAL" clId="{B0033BC1-56E3-4B44-9D08-5CD2517DAD0C}" dt="2021-05-05T06:03:33.060" v="2313" actId="2696"/>
        <pc:sldMkLst>
          <pc:docMk/>
          <pc:sldMk cId="1416612067" sldId="629"/>
        </pc:sldMkLst>
      </pc:sldChg>
      <pc:sldChg chg="add del">
        <pc:chgData name="MORARIU IONEL DANIEL" userId="e1d77f50-9a41-4861-b5c0-aca6c571f8a8" providerId="ADAL" clId="{B0033BC1-56E3-4B44-9D08-5CD2517DAD0C}" dt="2021-05-05T06:03:29.590" v="2312" actId="2696"/>
        <pc:sldMkLst>
          <pc:docMk/>
          <pc:sldMk cId="136708044" sldId="630"/>
        </pc:sldMkLst>
      </pc:sldChg>
      <pc:sldChg chg="add del">
        <pc:chgData name="MORARIU IONEL DANIEL" userId="e1d77f50-9a41-4861-b5c0-aca6c571f8a8" providerId="ADAL" clId="{B0033BC1-56E3-4B44-9D08-5CD2517DAD0C}" dt="2021-05-05T06:03:18.753" v="2311" actId="2696"/>
        <pc:sldMkLst>
          <pc:docMk/>
          <pc:sldMk cId="3563818883" sldId="631"/>
        </pc:sldMkLst>
      </pc:sldChg>
      <pc:sldChg chg="modSp add mod">
        <pc:chgData name="MORARIU IONEL DANIEL" userId="e1d77f50-9a41-4861-b5c0-aca6c571f8a8" providerId="ADAL" clId="{B0033BC1-56E3-4B44-9D08-5CD2517DAD0C}" dt="2021-05-04T18:59:51.106" v="277" actId="20577"/>
        <pc:sldMkLst>
          <pc:docMk/>
          <pc:sldMk cId="2724621857" sldId="632"/>
        </pc:sldMkLst>
        <pc:spChg chg="mod">
          <ac:chgData name="MORARIU IONEL DANIEL" userId="e1d77f50-9a41-4861-b5c0-aca6c571f8a8" providerId="ADAL" clId="{B0033BC1-56E3-4B44-9D08-5CD2517DAD0C}" dt="2021-05-04T18:57:29.257" v="227" actId="20577"/>
          <ac:spMkLst>
            <pc:docMk/>
            <pc:sldMk cId="2724621857" sldId="632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18:59:51.106" v="277" actId="20577"/>
          <ac:spMkLst>
            <pc:docMk/>
            <pc:sldMk cId="2724621857" sldId="632"/>
            <ac:spMk id="4" creationId="{00000000-0000-0000-0000-000000000000}"/>
          </ac:spMkLst>
        </pc:spChg>
      </pc:sldChg>
      <pc:sldChg chg="modSp add del mod">
        <pc:chgData name="MORARIU IONEL DANIEL" userId="e1d77f50-9a41-4861-b5c0-aca6c571f8a8" providerId="ADAL" clId="{B0033BC1-56E3-4B44-9D08-5CD2517DAD0C}" dt="2021-05-05T06:00:27.164" v="2263" actId="47"/>
        <pc:sldMkLst>
          <pc:docMk/>
          <pc:sldMk cId="3811735606" sldId="633"/>
        </pc:sldMkLst>
        <pc:spChg chg="mod">
          <ac:chgData name="MORARIU IONEL DANIEL" userId="e1d77f50-9a41-4861-b5c0-aca6c571f8a8" providerId="ADAL" clId="{B0033BC1-56E3-4B44-9D08-5CD2517DAD0C}" dt="2021-05-04T18:55:25.973" v="215" actId="20577"/>
          <ac:spMkLst>
            <pc:docMk/>
            <pc:sldMk cId="3811735606" sldId="633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18:55:27.951" v="216" actId="6549"/>
          <ac:spMkLst>
            <pc:docMk/>
            <pc:sldMk cId="3811735606" sldId="633"/>
            <ac:spMk id="4" creationId="{00000000-0000-0000-0000-000000000000}"/>
          </ac:spMkLst>
        </pc:spChg>
      </pc:sldChg>
      <pc:sldChg chg="addSp delSp modSp add mod modClrScheme chgLayout">
        <pc:chgData name="MORARIU IONEL DANIEL" userId="e1d77f50-9a41-4861-b5c0-aca6c571f8a8" providerId="ADAL" clId="{B0033BC1-56E3-4B44-9D08-5CD2517DAD0C}" dt="2021-05-05T05:36:31.377" v="2093" actId="1076"/>
        <pc:sldMkLst>
          <pc:docMk/>
          <pc:sldMk cId="4213197388" sldId="634"/>
        </pc:sldMkLst>
        <pc:spChg chg="mod">
          <ac:chgData name="MORARIU IONEL DANIEL" userId="e1d77f50-9a41-4861-b5c0-aca6c571f8a8" providerId="ADAL" clId="{B0033BC1-56E3-4B44-9D08-5CD2517DAD0C}" dt="2021-05-04T19:15:32.521" v="474" actId="20577"/>
          <ac:spMkLst>
            <pc:docMk/>
            <pc:sldMk cId="4213197388" sldId="634"/>
            <ac:spMk id="2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4T19:13:16.084" v="449" actId="26606"/>
          <ac:spMkLst>
            <pc:docMk/>
            <pc:sldMk cId="4213197388" sldId="634"/>
            <ac:spMk id="4" creationId="{00000000-0000-0000-0000-000000000000}"/>
          </ac:spMkLst>
        </pc:spChg>
        <pc:spChg chg="add del mod">
          <ac:chgData name="MORARIU IONEL DANIEL" userId="e1d77f50-9a41-4861-b5c0-aca6c571f8a8" providerId="ADAL" clId="{B0033BC1-56E3-4B44-9D08-5CD2517DAD0C}" dt="2021-05-04T19:15:51.731" v="475" actId="478"/>
          <ac:spMkLst>
            <pc:docMk/>
            <pc:sldMk cId="4213197388" sldId="634"/>
            <ac:spMk id="10" creationId="{C6DC58F3-CCAF-46F8-A1BA-4927DBC80A8C}"/>
          </ac:spMkLst>
        </pc:spChg>
        <pc:spChg chg="add mod">
          <ac:chgData name="MORARIU IONEL DANIEL" userId="e1d77f50-9a41-4861-b5c0-aca6c571f8a8" providerId="ADAL" clId="{B0033BC1-56E3-4B44-9D08-5CD2517DAD0C}" dt="2021-05-04T19:13:16.084" v="449" actId="26606"/>
          <ac:spMkLst>
            <pc:docMk/>
            <pc:sldMk cId="4213197388" sldId="634"/>
            <ac:spMk id="12" creationId="{270AC3FD-A12E-48EF-8785-21EE4BD4A412}"/>
          </ac:spMkLst>
        </pc:spChg>
        <pc:picChg chg="add del mod">
          <ac:chgData name="MORARIU IONEL DANIEL" userId="e1d77f50-9a41-4861-b5c0-aca6c571f8a8" providerId="ADAL" clId="{B0033BC1-56E3-4B44-9D08-5CD2517DAD0C}" dt="2021-05-05T05:36:19.305" v="2088" actId="478"/>
          <ac:picMkLst>
            <pc:docMk/>
            <pc:sldMk cId="4213197388" sldId="634"/>
            <ac:picMk id="5" creationId="{F2C39BF6-2464-4468-A9CC-09AA4082CB26}"/>
          </ac:picMkLst>
        </pc:picChg>
        <pc:picChg chg="add mod">
          <ac:chgData name="MORARIU IONEL DANIEL" userId="e1d77f50-9a41-4861-b5c0-aca6c571f8a8" providerId="ADAL" clId="{B0033BC1-56E3-4B44-9D08-5CD2517DAD0C}" dt="2021-05-05T05:36:31.377" v="2093" actId="1076"/>
          <ac:picMkLst>
            <pc:docMk/>
            <pc:sldMk cId="4213197388" sldId="634"/>
            <ac:picMk id="6" creationId="{277155D6-4AE8-4CB5-A4C3-385077E5AA69}"/>
          </ac:picMkLst>
        </pc:picChg>
      </pc:sldChg>
      <pc:sldChg chg="modSp add del mod">
        <pc:chgData name="MORARIU IONEL DANIEL" userId="e1d77f50-9a41-4861-b5c0-aca6c571f8a8" providerId="ADAL" clId="{B0033BC1-56E3-4B44-9D08-5CD2517DAD0C}" dt="2021-05-05T05:43:23.858" v="2130" actId="2696"/>
        <pc:sldMkLst>
          <pc:docMk/>
          <pc:sldMk cId="737456221" sldId="635"/>
        </pc:sldMkLst>
        <pc:spChg chg="mod">
          <ac:chgData name="MORARIU IONEL DANIEL" userId="e1d77f50-9a41-4861-b5c0-aca6c571f8a8" providerId="ADAL" clId="{B0033BC1-56E3-4B44-9D08-5CD2517DAD0C}" dt="2021-05-04T19:25:18.771" v="515" actId="20577"/>
          <ac:spMkLst>
            <pc:docMk/>
            <pc:sldMk cId="737456221" sldId="635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19:54:36.865" v="1356" actId="20577"/>
          <ac:spMkLst>
            <pc:docMk/>
            <pc:sldMk cId="737456221" sldId="635"/>
            <ac:spMk id="4" creationId="{00000000-0000-0000-0000-000000000000}"/>
          </ac:spMkLst>
        </pc:spChg>
      </pc:sldChg>
      <pc:sldChg chg="addSp delSp modSp add mod ord">
        <pc:chgData name="MORARIU IONEL DANIEL" userId="e1d77f50-9a41-4861-b5c0-aca6c571f8a8" providerId="ADAL" clId="{B0033BC1-56E3-4B44-9D08-5CD2517DAD0C}" dt="2021-05-04T20:16:44.404" v="1605" actId="20578"/>
        <pc:sldMkLst>
          <pc:docMk/>
          <pc:sldMk cId="2002349676" sldId="636"/>
        </pc:sldMkLst>
        <pc:spChg chg="mod">
          <ac:chgData name="MORARIU IONEL DANIEL" userId="e1d77f50-9a41-4861-b5c0-aca6c571f8a8" providerId="ADAL" clId="{B0033BC1-56E3-4B44-9D08-5CD2517DAD0C}" dt="2021-05-04T19:46:39.402" v="1209" actId="14100"/>
          <ac:spMkLst>
            <pc:docMk/>
            <pc:sldMk cId="2002349676" sldId="636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19:43:22.341" v="1090" actId="313"/>
          <ac:spMkLst>
            <pc:docMk/>
            <pc:sldMk cId="2002349676" sldId="636"/>
            <ac:spMk id="4" creationId="{00000000-0000-0000-0000-000000000000}"/>
          </ac:spMkLst>
        </pc:spChg>
        <pc:graphicFrameChg chg="add mod">
          <ac:chgData name="MORARIU IONEL DANIEL" userId="e1d77f50-9a41-4861-b5c0-aca6c571f8a8" providerId="ADAL" clId="{B0033BC1-56E3-4B44-9D08-5CD2517DAD0C}" dt="2021-05-04T20:10:40.778" v="1529" actId="1076"/>
          <ac:graphicFrameMkLst>
            <pc:docMk/>
            <pc:sldMk cId="2002349676" sldId="636"/>
            <ac:graphicFrameMk id="14" creationId="{4467712A-938D-4FDF-A2F7-C7F95EF1A663}"/>
          </ac:graphicFrameMkLst>
        </pc:graphicFrameChg>
        <pc:picChg chg="add del mod">
          <ac:chgData name="MORARIU IONEL DANIEL" userId="e1d77f50-9a41-4861-b5c0-aca6c571f8a8" providerId="ADAL" clId="{B0033BC1-56E3-4B44-9D08-5CD2517DAD0C}" dt="2021-05-04T19:37:39.432" v="894" actId="478"/>
          <ac:picMkLst>
            <pc:docMk/>
            <pc:sldMk cId="2002349676" sldId="636"/>
            <ac:picMk id="5" creationId="{1C7FFF6C-AD85-471B-A6FF-7B98C0BE178B}"/>
          </ac:picMkLst>
        </pc:picChg>
        <pc:picChg chg="add del mod">
          <ac:chgData name="MORARIU IONEL DANIEL" userId="e1d77f50-9a41-4861-b5c0-aca6c571f8a8" providerId="ADAL" clId="{B0033BC1-56E3-4B44-9D08-5CD2517DAD0C}" dt="2021-05-04T20:10:20.492" v="1520" actId="478"/>
          <ac:picMkLst>
            <pc:docMk/>
            <pc:sldMk cId="2002349676" sldId="636"/>
            <ac:picMk id="7" creationId="{01735467-4E5D-479A-8E20-A5102A1A81B2}"/>
          </ac:picMkLst>
        </pc:picChg>
        <pc:picChg chg="add del mod">
          <ac:chgData name="MORARIU IONEL DANIEL" userId="e1d77f50-9a41-4861-b5c0-aca6c571f8a8" providerId="ADAL" clId="{B0033BC1-56E3-4B44-9D08-5CD2517DAD0C}" dt="2021-05-04T20:10:26.099" v="1524" actId="478"/>
          <ac:picMkLst>
            <pc:docMk/>
            <pc:sldMk cId="2002349676" sldId="636"/>
            <ac:picMk id="9" creationId="{C837FBCD-24F0-43E2-AE02-C71DA485CA85}"/>
          </ac:picMkLst>
        </pc:picChg>
        <pc:picChg chg="add del mod">
          <ac:chgData name="MORARIU IONEL DANIEL" userId="e1d77f50-9a41-4861-b5c0-aca6c571f8a8" providerId="ADAL" clId="{B0033BC1-56E3-4B44-9D08-5CD2517DAD0C}" dt="2021-05-04T20:10:26.938" v="1525" actId="478"/>
          <ac:picMkLst>
            <pc:docMk/>
            <pc:sldMk cId="2002349676" sldId="636"/>
            <ac:picMk id="11" creationId="{5B1487D1-F258-4D74-ACC3-D5BFF07DABA6}"/>
          </ac:picMkLst>
        </pc:picChg>
        <pc:picChg chg="add mod">
          <ac:chgData name="MORARIU IONEL DANIEL" userId="e1d77f50-9a41-4861-b5c0-aca6c571f8a8" providerId="ADAL" clId="{B0033BC1-56E3-4B44-9D08-5CD2517DAD0C}" dt="2021-05-04T20:10:24.884" v="1522" actId="1076"/>
          <ac:picMkLst>
            <pc:docMk/>
            <pc:sldMk cId="2002349676" sldId="636"/>
            <ac:picMk id="12" creationId="{7C909DB6-0798-4372-9717-5024330BDF27}"/>
          </ac:picMkLst>
        </pc:picChg>
        <pc:picChg chg="add mod">
          <ac:chgData name="MORARIU IONEL DANIEL" userId="e1d77f50-9a41-4861-b5c0-aca6c571f8a8" providerId="ADAL" clId="{B0033BC1-56E3-4B44-9D08-5CD2517DAD0C}" dt="2021-05-04T20:10:32.929" v="1527" actId="1076"/>
          <ac:picMkLst>
            <pc:docMk/>
            <pc:sldMk cId="2002349676" sldId="636"/>
            <ac:picMk id="13" creationId="{6CC93A39-17A8-48C7-AD8E-2B017BA387D2}"/>
          </ac:picMkLst>
        </pc:picChg>
      </pc:sldChg>
      <pc:sldChg chg="addSp delSp modSp add mod">
        <pc:chgData name="MORARIU IONEL DANIEL" userId="e1d77f50-9a41-4861-b5c0-aca6c571f8a8" providerId="ADAL" clId="{B0033BC1-56E3-4B44-9D08-5CD2517DAD0C}" dt="2021-05-04T19:46:48.227" v="1213" actId="20577"/>
        <pc:sldMkLst>
          <pc:docMk/>
          <pc:sldMk cId="381509449" sldId="637"/>
        </pc:sldMkLst>
        <pc:spChg chg="mod">
          <ac:chgData name="MORARIU IONEL DANIEL" userId="e1d77f50-9a41-4861-b5c0-aca6c571f8a8" providerId="ADAL" clId="{B0033BC1-56E3-4B44-9D08-5CD2517DAD0C}" dt="2021-05-04T19:46:48.227" v="1213" actId="20577"/>
          <ac:spMkLst>
            <pc:docMk/>
            <pc:sldMk cId="381509449" sldId="637"/>
            <ac:spMk id="2" creationId="{00000000-0000-0000-0000-000000000000}"/>
          </ac:spMkLst>
        </pc:spChg>
        <pc:spChg chg="del mod">
          <ac:chgData name="MORARIU IONEL DANIEL" userId="e1d77f50-9a41-4861-b5c0-aca6c571f8a8" providerId="ADAL" clId="{B0033BC1-56E3-4B44-9D08-5CD2517DAD0C}" dt="2021-05-04T19:45:15.660" v="1166" actId="478"/>
          <ac:spMkLst>
            <pc:docMk/>
            <pc:sldMk cId="381509449" sldId="637"/>
            <ac:spMk id="4" creationId="{00000000-0000-0000-0000-000000000000}"/>
          </ac:spMkLst>
        </pc:spChg>
        <pc:picChg chg="add mod">
          <ac:chgData name="MORARIU IONEL DANIEL" userId="e1d77f50-9a41-4861-b5c0-aca6c571f8a8" providerId="ADAL" clId="{B0033BC1-56E3-4B44-9D08-5CD2517DAD0C}" dt="2021-05-04T19:45:20.252" v="1168" actId="1076"/>
          <ac:picMkLst>
            <pc:docMk/>
            <pc:sldMk cId="381509449" sldId="637"/>
            <ac:picMk id="5" creationId="{CC0B5FF9-BC09-4CCB-8739-72287C070906}"/>
          </ac:picMkLst>
        </pc:picChg>
      </pc:sldChg>
      <pc:sldChg chg="addSp delSp modSp add mod">
        <pc:chgData name="MORARIU IONEL DANIEL" userId="e1d77f50-9a41-4861-b5c0-aca6c571f8a8" providerId="ADAL" clId="{B0033BC1-56E3-4B44-9D08-5CD2517DAD0C}" dt="2021-05-04T20:15:52.823" v="1602" actId="1076"/>
        <pc:sldMkLst>
          <pc:docMk/>
          <pc:sldMk cId="3543091958" sldId="638"/>
        </pc:sldMkLst>
        <pc:spChg chg="mod">
          <ac:chgData name="MORARIU IONEL DANIEL" userId="e1d77f50-9a41-4861-b5c0-aca6c571f8a8" providerId="ADAL" clId="{B0033BC1-56E3-4B44-9D08-5CD2517DAD0C}" dt="2021-05-04T19:52:15.061" v="1334" actId="20577"/>
          <ac:spMkLst>
            <pc:docMk/>
            <pc:sldMk cId="3543091958" sldId="638"/>
            <ac:spMk id="2" creationId="{00000000-0000-0000-0000-000000000000}"/>
          </ac:spMkLst>
        </pc:spChg>
        <pc:spChg chg="del mod">
          <ac:chgData name="MORARIU IONEL DANIEL" userId="e1d77f50-9a41-4861-b5c0-aca6c571f8a8" providerId="ADAL" clId="{B0033BC1-56E3-4B44-9D08-5CD2517DAD0C}" dt="2021-05-04T19:49:07.337" v="1220" actId="478"/>
          <ac:spMkLst>
            <pc:docMk/>
            <pc:sldMk cId="3543091958" sldId="638"/>
            <ac:spMk id="4" creationId="{00000000-0000-0000-0000-000000000000}"/>
          </ac:spMkLst>
        </pc:spChg>
        <pc:spChg chg="add mod">
          <ac:chgData name="MORARIU IONEL DANIEL" userId="e1d77f50-9a41-4861-b5c0-aca6c571f8a8" providerId="ADAL" clId="{B0033BC1-56E3-4B44-9D08-5CD2517DAD0C}" dt="2021-05-04T20:12:35.233" v="1551" actId="12"/>
          <ac:spMkLst>
            <pc:docMk/>
            <pc:sldMk cId="3543091958" sldId="638"/>
            <ac:spMk id="10" creationId="{451A196D-5D91-4A22-95D3-70675E02B453}"/>
          </ac:spMkLst>
        </pc:spChg>
        <pc:graphicFrameChg chg="add del mod">
          <ac:chgData name="MORARIU IONEL DANIEL" userId="e1d77f50-9a41-4861-b5c0-aca6c571f8a8" providerId="ADAL" clId="{B0033BC1-56E3-4B44-9D08-5CD2517DAD0C}" dt="2021-05-04T20:11:13.355" v="1535"/>
          <ac:graphicFrameMkLst>
            <pc:docMk/>
            <pc:sldMk cId="3543091958" sldId="638"/>
            <ac:graphicFrameMk id="11" creationId="{AF811FC4-0434-4A35-ABB9-299741660788}"/>
          </ac:graphicFrameMkLst>
        </pc:graphicFrameChg>
        <pc:graphicFrameChg chg="add mod">
          <ac:chgData name="MORARIU IONEL DANIEL" userId="e1d77f50-9a41-4861-b5c0-aca6c571f8a8" providerId="ADAL" clId="{B0033BC1-56E3-4B44-9D08-5CD2517DAD0C}" dt="2021-05-04T20:11:18.464" v="1537" actId="1076"/>
          <ac:graphicFrameMkLst>
            <pc:docMk/>
            <pc:sldMk cId="3543091958" sldId="638"/>
            <ac:graphicFrameMk id="12" creationId="{3C4B89D4-6E9F-4030-BCBC-34A2BB3F68A3}"/>
          </ac:graphicFrameMkLst>
        </pc:graphicFrameChg>
        <pc:graphicFrameChg chg="add mod">
          <ac:chgData name="MORARIU IONEL DANIEL" userId="e1d77f50-9a41-4861-b5c0-aca6c571f8a8" providerId="ADAL" clId="{B0033BC1-56E3-4B44-9D08-5CD2517DAD0C}" dt="2021-05-04T20:11:33.190" v="1539" actId="1076"/>
          <ac:graphicFrameMkLst>
            <pc:docMk/>
            <pc:sldMk cId="3543091958" sldId="638"/>
            <ac:graphicFrameMk id="13" creationId="{7570A762-FF00-479C-92FD-FF38AF139D40}"/>
          </ac:graphicFrameMkLst>
        </pc:graphicFrameChg>
        <pc:picChg chg="add del mod">
          <ac:chgData name="MORARIU IONEL DANIEL" userId="e1d77f50-9a41-4861-b5c0-aca6c571f8a8" providerId="ADAL" clId="{B0033BC1-56E3-4B44-9D08-5CD2517DAD0C}" dt="2021-05-04T20:11:01.664" v="1530" actId="478"/>
          <ac:picMkLst>
            <pc:docMk/>
            <pc:sldMk cId="3543091958" sldId="638"/>
            <ac:picMk id="5" creationId="{2F15D41D-FFAC-445D-9667-F421187FD277}"/>
          </ac:picMkLst>
        </pc:picChg>
        <pc:picChg chg="add del mod">
          <ac:chgData name="MORARIU IONEL DANIEL" userId="e1d77f50-9a41-4861-b5c0-aca6c571f8a8" providerId="ADAL" clId="{B0033BC1-56E3-4B44-9D08-5CD2517DAD0C}" dt="2021-05-04T20:11:02.351" v="1531" actId="478"/>
          <ac:picMkLst>
            <pc:docMk/>
            <pc:sldMk cId="3543091958" sldId="638"/>
            <ac:picMk id="7" creationId="{779BB11D-733F-48E2-B82A-CA74846592C6}"/>
          </ac:picMkLst>
        </pc:picChg>
        <pc:picChg chg="add del mod">
          <ac:chgData name="MORARIU IONEL DANIEL" userId="e1d77f50-9a41-4861-b5c0-aca6c571f8a8" providerId="ADAL" clId="{B0033BC1-56E3-4B44-9D08-5CD2517DAD0C}" dt="2021-05-04T20:11:02.869" v="1532" actId="478"/>
          <ac:picMkLst>
            <pc:docMk/>
            <pc:sldMk cId="3543091958" sldId="638"/>
            <ac:picMk id="9" creationId="{E58688D6-3DED-4D5E-8F69-4C812A97323D}"/>
          </ac:picMkLst>
        </pc:picChg>
        <pc:picChg chg="add mod">
          <ac:chgData name="MORARIU IONEL DANIEL" userId="e1d77f50-9a41-4861-b5c0-aca6c571f8a8" providerId="ADAL" clId="{B0033BC1-56E3-4B44-9D08-5CD2517DAD0C}" dt="2021-05-04T20:15:52.823" v="1602" actId="1076"/>
          <ac:picMkLst>
            <pc:docMk/>
            <pc:sldMk cId="3543091958" sldId="638"/>
            <ac:picMk id="14" creationId="{379BF642-F244-468F-B990-7F20567C4C82}"/>
          </ac:picMkLst>
        </pc:picChg>
      </pc:sldChg>
      <pc:sldChg chg="addSp modSp add mod">
        <pc:chgData name="MORARIU IONEL DANIEL" userId="e1d77f50-9a41-4861-b5c0-aca6c571f8a8" providerId="ADAL" clId="{B0033BC1-56E3-4B44-9D08-5CD2517DAD0C}" dt="2021-05-04T20:21:55.379" v="1617" actId="20577"/>
        <pc:sldMkLst>
          <pc:docMk/>
          <pc:sldMk cId="3538985033" sldId="639"/>
        </pc:sldMkLst>
        <pc:spChg chg="mod">
          <ac:chgData name="MORARIU IONEL DANIEL" userId="e1d77f50-9a41-4861-b5c0-aca6c571f8a8" providerId="ADAL" clId="{B0033BC1-56E3-4B44-9D08-5CD2517DAD0C}" dt="2021-05-04T19:54:57.731" v="1379" actId="20577"/>
          <ac:spMkLst>
            <pc:docMk/>
            <pc:sldMk cId="3538985033" sldId="639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20:21:55.379" v="1617" actId="20577"/>
          <ac:spMkLst>
            <pc:docMk/>
            <pc:sldMk cId="3538985033" sldId="639"/>
            <ac:spMk id="4" creationId="{00000000-0000-0000-0000-000000000000}"/>
          </ac:spMkLst>
        </pc:spChg>
        <pc:picChg chg="add mod">
          <ac:chgData name="MORARIU IONEL DANIEL" userId="e1d77f50-9a41-4861-b5c0-aca6c571f8a8" providerId="ADAL" clId="{B0033BC1-56E3-4B44-9D08-5CD2517DAD0C}" dt="2021-05-04T20:01:26.291" v="1475" actId="1076"/>
          <ac:picMkLst>
            <pc:docMk/>
            <pc:sldMk cId="3538985033" sldId="639"/>
            <ac:picMk id="5" creationId="{2A48B95B-65F7-4EF8-99C4-A633DC77D3CE}"/>
          </ac:picMkLst>
        </pc:picChg>
        <pc:picChg chg="add mod">
          <ac:chgData name="MORARIU IONEL DANIEL" userId="e1d77f50-9a41-4861-b5c0-aca6c571f8a8" providerId="ADAL" clId="{B0033BC1-56E3-4B44-9D08-5CD2517DAD0C}" dt="2021-05-04T20:01:24.277" v="1474" actId="1076"/>
          <ac:picMkLst>
            <pc:docMk/>
            <pc:sldMk cId="3538985033" sldId="639"/>
            <ac:picMk id="6" creationId="{41F52490-C8EA-4FDC-B4D1-B51898BEDA43}"/>
          </ac:picMkLst>
        </pc:picChg>
      </pc:sldChg>
      <pc:sldChg chg="modSp add mod">
        <pc:chgData name="MORARIU IONEL DANIEL" userId="e1d77f50-9a41-4861-b5c0-aca6c571f8a8" providerId="ADAL" clId="{B0033BC1-56E3-4B44-9D08-5CD2517DAD0C}" dt="2021-05-04T20:09:16.502" v="1519" actId="313"/>
        <pc:sldMkLst>
          <pc:docMk/>
          <pc:sldMk cId="3146691629" sldId="640"/>
        </pc:sldMkLst>
        <pc:spChg chg="mod">
          <ac:chgData name="MORARIU IONEL DANIEL" userId="e1d77f50-9a41-4861-b5c0-aca6c571f8a8" providerId="ADAL" clId="{B0033BC1-56E3-4B44-9D08-5CD2517DAD0C}" dt="2021-05-04T20:09:16.502" v="1519" actId="313"/>
          <ac:spMkLst>
            <pc:docMk/>
            <pc:sldMk cId="3146691629" sldId="640"/>
            <ac:spMk id="4" creationId="{00000000-0000-0000-0000-000000000000}"/>
          </ac:spMkLst>
        </pc:spChg>
      </pc:sldChg>
      <pc:sldChg chg="modSp add mod">
        <pc:chgData name="MORARIU IONEL DANIEL" userId="e1d77f50-9a41-4861-b5c0-aca6c571f8a8" providerId="ADAL" clId="{B0033BC1-56E3-4B44-9D08-5CD2517DAD0C}" dt="2021-05-05T06:07:52.051" v="2316" actId="6549"/>
        <pc:sldMkLst>
          <pc:docMk/>
          <pc:sldMk cId="4283334377" sldId="641"/>
        </pc:sldMkLst>
        <pc:spChg chg="mod">
          <ac:chgData name="MORARIU IONEL DANIEL" userId="e1d77f50-9a41-4861-b5c0-aca6c571f8a8" providerId="ADAL" clId="{B0033BC1-56E3-4B44-9D08-5CD2517DAD0C}" dt="2021-05-05T06:07:52.051" v="2316" actId="6549"/>
          <ac:spMkLst>
            <pc:docMk/>
            <pc:sldMk cId="4283334377" sldId="641"/>
            <ac:spMk id="4" creationId="{00000000-0000-0000-0000-000000000000}"/>
          </ac:spMkLst>
        </pc:spChg>
      </pc:sldChg>
      <pc:sldChg chg="modSp mod">
        <pc:chgData name="MORARIU IONEL DANIEL" userId="e1d77f50-9a41-4861-b5c0-aca6c571f8a8" providerId="ADAL" clId="{B0033BC1-56E3-4B44-9D08-5CD2517DAD0C}" dt="2021-05-05T06:07:20.036" v="2315" actId="6549"/>
        <pc:sldMkLst>
          <pc:docMk/>
          <pc:sldMk cId="103250256" sldId="642"/>
        </pc:sldMkLst>
        <pc:spChg chg="mod">
          <ac:chgData name="MORARIU IONEL DANIEL" userId="e1d77f50-9a41-4861-b5c0-aca6c571f8a8" providerId="ADAL" clId="{B0033BC1-56E3-4B44-9D08-5CD2517DAD0C}" dt="2021-05-05T06:07:20.036" v="2315" actId="6549"/>
          <ac:spMkLst>
            <pc:docMk/>
            <pc:sldMk cId="103250256" sldId="642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F0EC221-42BE-4FDF-AE08-D821D8F1581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7" y="9722309"/>
            <a:ext cx="3077137" cy="5123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97FCEA7-C28E-4262-B216-CFEDFB63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9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8893031-972B-4D22-8EDE-919BF2C2136D}" type="datetimeFigureOut">
              <a:rPr lang="de-AT" smtClean="0"/>
              <a:pPr/>
              <a:t>15.07.2022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7BBB30B-9F6D-4743-B736-4F1E963CB02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391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2729-F3AD-400C-9D32-BEAEB8C857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2729-F3AD-400C-9D32-BEAEB8C857F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 userDrawn="1"/>
        </p:nvSpPr>
        <p:spPr bwMode="auto">
          <a:xfrm>
            <a:off x="46588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AT" sz="240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5" name="Picture 4" descr="LOGO-NOU_2020_coli antet">
            <a:extLst>
              <a:ext uri="{FF2B5EF4-FFF2-40B4-BE49-F238E27FC236}">
                <a16:creationId xmlns:a16="http://schemas.microsoft.com/office/drawing/2014/main" id="{D88C6C01-F22E-4711-A197-97F45D8B097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50" y="244028"/>
            <a:ext cx="1835037" cy="49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1B4D117-7A44-4C47-9A6B-758D40BF85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8" y="97690"/>
            <a:ext cx="1178754" cy="8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EA06BEF-9D49-4D73-A1A8-D240392F8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12" y="97690"/>
            <a:ext cx="1464776" cy="7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838E481-9129-44FF-8022-3B7702DABA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46" y="164022"/>
            <a:ext cx="2133504" cy="67934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B0027A-7FA8-4EC5-B023-E5022C080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1A2EF-C380-4ADC-8E5D-E1495F946BA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0" descr="LOGO-NOU_2020_coli antet">
            <a:extLst>
              <a:ext uri="{FF2B5EF4-FFF2-40B4-BE49-F238E27FC236}">
                <a16:creationId xmlns:a16="http://schemas.microsoft.com/office/drawing/2014/main" id="{571A6FF4-5D58-455E-9563-A1B41ADDD7D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50" y="231550"/>
            <a:ext cx="1835037" cy="49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FDFC1CE-B631-49C7-A17C-C8D576DB34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8" y="85212"/>
            <a:ext cx="1178754" cy="8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F70BA05-661A-4D6E-AED6-4A7423094F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46" y="151544"/>
            <a:ext cx="2133504" cy="6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15"/>
            <a:ext cx="5486400" cy="566739"/>
          </a:xfrm>
        </p:spPr>
        <p:txBody>
          <a:bodyPr anchor="b"/>
          <a:lstStyle>
            <a:lvl1pPr algn="l">
              <a:defRPr sz="2000" b="1">
                <a:latin typeface="Arial Narrow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945"/>
            <a:ext cx="5486400" cy="3674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 Narrow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0FBD-36E6-41CF-9CB4-9A73E657A2C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67A1-4E8A-4CA0-BDC4-4D515704996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5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043708"/>
            <a:ext cx="1943100" cy="5052292"/>
          </a:xfrm>
        </p:spPr>
        <p:txBody>
          <a:bodyPr vert="eaVert"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043708"/>
            <a:ext cx="5676900" cy="5052291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A853-720B-4363-AD78-86144C56A8F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5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Service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250" y="1032788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/>
            </a:lvl1pPr>
          </a:lstStyle>
          <a:p>
            <a:r>
              <a:rPr lang="en-GB" noProof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0250" y="1802247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en-GB" noProof="0"/>
              <a:t>Textmasterformate durch Klicken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250" y="2392218"/>
            <a:ext cx="8124588" cy="4082785"/>
          </a:xfrm>
          <a:prstGeom prst="rect">
            <a:avLst/>
          </a:prstGeom>
        </p:spPr>
        <p:txBody>
          <a:bodyPr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2142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4317" y="988291"/>
            <a:ext cx="7772400" cy="484934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 baseline="0"/>
            </a:lvl1pPr>
          </a:lstStyle>
          <a:p>
            <a:r>
              <a:rPr lang="en-GB" noProof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0250" y="1599048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en-GB" noProof="0"/>
              <a:t>Textmasterformate durch Klicken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250" y="2115127"/>
            <a:ext cx="8124588" cy="4359876"/>
          </a:xfrm>
          <a:prstGeom prst="rect">
            <a:avLst/>
          </a:prstGeom>
        </p:spPr>
        <p:txBody>
          <a:bodyPr/>
          <a:lstStyle>
            <a:lvl1pPr marL="400736" indent="-400736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2pPr>
            <a:lvl3pPr marL="1285694" indent="-300552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3pPr>
            <a:lvl4pPr marL="1778265" indent="-300552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69445" indent="-300552" algn="l">
              <a:buSzPct val="100000"/>
              <a:buFont typeface="+mj-lt"/>
              <a:buAutoNum type="arabicPeriod"/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35266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Management_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250" y="997572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0250" y="1682175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en-GB" noProof="0"/>
              <a:t>Textmasterformate durch Klicken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250" y="2189018"/>
            <a:ext cx="8124588" cy="4285985"/>
          </a:xfrm>
          <a:prstGeom prst="rect">
            <a:avLst/>
          </a:prstGeom>
        </p:spPr>
        <p:txBody>
          <a:bodyPr lIns="80147" tIns="40074" rIns="80147" bIns="40074"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2355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GB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GB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D9E-4A38-4F5A-BACA-D0359509103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03A-7B75-4C36-B7D5-7797FE13F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35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90" y="1797051"/>
            <a:ext cx="8353425" cy="3744383"/>
          </a:xfrm>
        </p:spPr>
        <p:txBody>
          <a:bodyPr/>
          <a:lstStyle>
            <a:lvl1pPr marL="177796" indent="-177796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1pPr>
            <a:lvl2pPr marL="541325" indent="-184145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896915" indent="-177796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1254094" indent="-179384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616035" indent="-177796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90" y="404286"/>
            <a:ext cx="8353425" cy="9609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1A14F1-A98B-4B01-AB5C-4EDA8538C6C0}" type="datetime3">
              <a:rPr lang="en-US" noProof="0" smtClean="0"/>
              <a:pPr/>
              <a:t>15 July 2022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</p:spTree>
    <p:extLst>
      <p:ext uri="{BB962C8B-B14F-4D97-AF65-F5344CB8AC3E}">
        <p14:creationId xmlns:p14="http://schemas.microsoft.com/office/powerpoint/2010/main" val="33300603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0"/>
          <p:cNvSpPr/>
          <p:nvPr/>
        </p:nvSpPr>
        <p:spPr>
          <a:xfrm>
            <a:off x="539750" y="-1588"/>
            <a:ext cx="8123238" cy="160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541349" y="6704031"/>
            <a:ext cx="81232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16"/>
          <p:cNvSpPr>
            <a:spLocks noChangeArrowheads="1"/>
          </p:cNvSpPr>
          <p:nvPr/>
        </p:nvSpPr>
        <p:spPr bwMode="auto">
          <a:xfrm>
            <a:off x="8905875" y="2917839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Rechteck 17"/>
          <p:cNvSpPr/>
          <p:nvPr/>
        </p:nvSpPr>
        <p:spPr bwMode="auto">
          <a:xfrm>
            <a:off x="8905875" y="2262207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Rechteck 18"/>
          <p:cNvSpPr/>
          <p:nvPr/>
        </p:nvSpPr>
        <p:spPr bwMode="auto">
          <a:xfrm>
            <a:off x="8909050" y="3630616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Rechteck 19"/>
          <p:cNvSpPr/>
          <p:nvPr/>
        </p:nvSpPr>
        <p:spPr bwMode="auto">
          <a:xfrm>
            <a:off x="8909050" y="4337068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Rechteck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Rechteck 9"/>
          <p:cNvSpPr>
            <a:spLocks noChangeArrowheads="1"/>
          </p:cNvSpPr>
          <p:nvPr userDrawn="1"/>
        </p:nvSpPr>
        <p:spPr bwMode="auto">
          <a:xfrm>
            <a:off x="527061" y="6669107"/>
            <a:ext cx="8139113" cy="204041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ADO</a:t>
            </a:r>
            <a:r>
              <a:rPr lang="de-AT" altLang="de-DE" sz="800" i="1" dirty="0">
                <a:solidFill>
                  <a:srgbClr val="4D4D4D"/>
                </a:solidFill>
                <a:latin typeface="Arial Narrow" panose="020B0606020202030204" pitchFamily="34" charset="0"/>
              </a:rPr>
              <a:t>xx.org</a:t>
            </a: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			                              © BOC Group | boc@boc-group.com</a:t>
            </a:r>
            <a:r>
              <a:rPr lang="de-DE" altLang="ja-JP" sz="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endParaRPr lang="de-AT" altLang="de-DE" sz="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694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81226" y="4343400"/>
            <a:ext cx="4813596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 bwMode="auto">
          <a:xfrm>
            <a:off x="8664588" y="6664339"/>
            <a:ext cx="366713" cy="193675"/>
          </a:xfrm>
          <a:prstGeom prst="rect">
            <a:avLst/>
          </a:prstGeom>
          <a:noFill/>
          <a:ln>
            <a:noFill/>
          </a:ln>
        </p:spPr>
        <p:txBody>
          <a:bodyPr lIns="80133" tIns="40067" rIns="80133" bIns="40067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B55D20-796C-40C6-951B-22B996B3B3D8}" type="slidenum">
              <a:rPr lang="de-DE" altLang="de-DE" sz="800">
                <a:solidFill>
                  <a:srgbClr val="4D4D4D"/>
                </a:solidFill>
                <a:latin typeface="Arial Narrow" panose="020B0606020202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de-DE" sz="800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5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_Vorlage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304223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00049" y="915556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79193" y="1614780"/>
            <a:ext cx="7758010" cy="4860223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700">
                <a:latin typeface="Arial Narrow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57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857" y="1022391"/>
            <a:ext cx="7264997" cy="53022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1A2EF-C380-4ADC-8E5D-E1495F946BA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47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rmal_Vorlage_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304223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 baseline="0"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00049" y="915556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250" y="1614780"/>
            <a:ext cx="8124588" cy="4860223"/>
          </a:xfrm>
          <a:prstGeom prst="rect">
            <a:avLst/>
          </a:prstGeom>
        </p:spPr>
        <p:txBody>
          <a:bodyPr lIns="80147" tIns="40074" rIns="80147" bIns="40074"/>
          <a:lstStyle>
            <a:lvl1pPr marL="400736" indent="-400736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2pPr>
            <a:lvl3pPr marL="1285694" indent="-300552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3pPr>
            <a:lvl4pPr marL="1778265" indent="-300552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69445" indent="-300552" algn="l">
              <a:buSzPct val="100000"/>
              <a:buFont typeface="+mj-lt"/>
              <a:buAutoNum type="arabicPeriod"/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1383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0"/>
          <p:cNvSpPr/>
          <p:nvPr/>
        </p:nvSpPr>
        <p:spPr>
          <a:xfrm>
            <a:off x="539750" y="-1588"/>
            <a:ext cx="8123238" cy="160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541349" y="6704031"/>
            <a:ext cx="81232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16"/>
          <p:cNvSpPr>
            <a:spLocks noChangeArrowheads="1"/>
          </p:cNvSpPr>
          <p:nvPr/>
        </p:nvSpPr>
        <p:spPr bwMode="auto">
          <a:xfrm>
            <a:off x="8905875" y="2917839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Rechteck 17"/>
          <p:cNvSpPr/>
          <p:nvPr/>
        </p:nvSpPr>
        <p:spPr bwMode="auto">
          <a:xfrm>
            <a:off x="8905875" y="2262207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Rechteck 18"/>
          <p:cNvSpPr/>
          <p:nvPr/>
        </p:nvSpPr>
        <p:spPr bwMode="auto">
          <a:xfrm>
            <a:off x="8909050" y="3630616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Rechteck 19"/>
          <p:cNvSpPr/>
          <p:nvPr/>
        </p:nvSpPr>
        <p:spPr bwMode="auto">
          <a:xfrm>
            <a:off x="8909050" y="4337068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0" name="Picture 45" descr="S:\Text-Repository\gfx\Products + Methods\ADOxx_triangle_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17503"/>
            <a:ext cx="3730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 txBox="1">
            <a:spLocks/>
          </p:cNvSpPr>
          <p:nvPr/>
        </p:nvSpPr>
        <p:spPr bwMode="auto">
          <a:xfrm>
            <a:off x="8664588" y="6664339"/>
            <a:ext cx="366713" cy="193675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DC3034-3F72-43E3-A5EF-EA6A1D33706D}" type="slidenum">
              <a:rPr lang="de-DE" altLang="de-DE" sz="800">
                <a:solidFill>
                  <a:srgbClr val="4D4D4D"/>
                </a:solidFill>
                <a:latin typeface="Arial Narrow" panose="020B0606020202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de-DE" sz="80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45" descr="S:\Text-Repository\gfx\Products + Methods\ADOxx_triangle_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4" y="458794"/>
            <a:ext cx="9271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9"/>
          <p:cNvSpPr>
            <a:spLocks noChangeArrowheads="1"/>
          </p:cNvSpPr>
          <p:nvPr userDrawn="1"/>
        </p:nvSpPr>
        <p:spPr bwMode="auto">
          <a:xfrm>
            <a:off x="527061" y="6669107"/>
            <a:ext cx="8139113" cy="204041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ADO</a:t>
            </a:r>
            <a:r>
              <a:rPr lang="de-AT" altLang="de-DE" sz="800" i="1" dirty="0">
                <a:solidFill>
                  <a:srgbClr val="4D4D4D"/>
                </a:solidFill>
                <a:latin typeface="Arial Narrow" panose="020B0606020202030204" pitchFamily="34" charset="0"/>
              </a:rPr>
              <a:t>xx.org</a:t>
            </a: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			                              © BOC Group | boc@boc-group.com</a:t>
            </a:r>
            <a:r>
              <a:rPr lang="de-DE" altLang="ja-JP" sz="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endParaRPr lang="de-AT" altLang="de-DE" sz="800" dirty="0">
              <a:solidFill>
                <a:prstClr val="black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578731" y="448647"/>
            <a:ext cx="5192406" cy="961080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buFontTx/>
              <a:buNone/>
              <a:defRPr sz="2500" b="1">
                <a:latin typeface="Arial Narrow" pitchFamily="34" charset="0"/>
              </a:defRPr>
            </a:lvl1pPr>
            <a:lvl2pPr>
              <a:buFontTx/>
              <a:buNone/>
              <a:defRPr sz="2500" b="1">
                <a:latin typeface="Arial Narrow" pitchFamily="34" charset="0"/>
              </a:defRPr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61516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8" y="275012"/>
            <a:ext cx="8229057" cy="1143240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4602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rmal_AD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00034" y="304223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 baseline="0"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00049" y="915556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79193" y="1614780"/>
            <a:ext cx="7758010" cy="4860223"/>
          </a:xfrm>
          <a:prstGeom prst="rect">
            <a:avLst/>
          </a:prstGeom>
        </p:spPr>
        <p:txBody>
          <a:bodyPr lIns="80147" tIns="40074" rIns="80147" bIns="40074"/>
          <a:lstStyle>
            <a:lvl1pPr marL="400736" indent="-400736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700">
                <a:latin typeface="Arial Narrow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2pPr>
            <a:lvl3pPr marL="1285694" indent="-300552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3pPr>
            <a:lvl4pPr marL="1778265" indent="-300552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69445" indent="-300552">
              <a:buSzPct val="100000"/>
              <a:buFont typeface="+mj-lt"/>
              <a:buAutoNum type="arabicPeriod"/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03472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rmal_ado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1846" y="304223"/>
            <a:ext cx="7772400" cy="553031"/>
          </a:xfrm>
          <a:prstGeom prst="rect">
            <a:avLst/>
          </a:prstGeom>
        </p:spPr>
        <p:txBody>
          <a:bodyPr lIns="0" tIns="49223" rIns="98449" bIns="49223"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1861" y="915556"/>
            <a:ext cx="7776467" cy="375271"/>
          </a:xfrm>
          <a:prstGeom prst="rect">
            <a:avLst/>
          </a:prstGeom>
          <a:noFill/>
        </p:spPr>
        <p:txBody>
          <a:bodyPr lIns="31554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18088" y="1614780"/>
            <a:ext cx="8185675" cy="4860223"/>
          </a:xfrm>
          <a:prstGeom prst="rect">
            <a:avLst/>
          </a:prstGeom>
        </p:spPr>
        <p:txBody>
          <a:bodyPr lIns="80147" tIns="40074" rIns="80147" bIns="40074"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5823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0"/>
          <p:cNvSpPr/>
          <p:nvPr/>
        </p:nvSpPr>
        <p:spPr>
          <a:xfrm>
            <a:off x="539750" y="-1588"/>
            <a:ext cx="8123238" cy="160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541349" y="6704031"/>
            <a:ext cx="81232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16"/>
          <p:cNvSpPr>
            <a:spLocks noChangeArrowheads="1"/>
          </p:cNvSpPr>
          <p:nvPr/>
        </p:nvSpPr>
        <p:spPr bwMode="auto">
          <a:xfrm>
            <a:off x="8905875" y="2917839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Rechteck 17"/>
          <p:cNvSpPr/>
          <p:nvPr/>
        </p:nvSpPr>
        <p:spPr bwMode="auto">
          <a:xfrm>
            <a:off x="8905875" y="2262207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Rechteck 18"/>
          <p:cNvSpPr/>
          <p:nvPr/>
        </p:nvSpPr>
        <p:spPr bwMode="auto">
          <a:xfrm>
            <a:off x="8909050" y="3630616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Rechteck 19"/>
          <p:cNvSpPr/>
          <p:nvPr/>
        </p:nvSpPr>
        <p:spPr bwMode="auto">
          <a:xfrm>
            <a:off x="8909050" y="4337068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0" name="Picture 45" descr="S:\Text-Repository\gfx\Products + Methods\ADOxx_triangle_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17503"/>
            <a:ext cx="3730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 txBox="1">
            <a:spLocks/>
          </p:cNvSpPr>
          <p:nvPr/>
        </p:nvSpPr>
        <p:spPr bwMode="auto">
          <a:xfrm>
            <a:off x="8664588" y="6664339"/>
            <a:ext cx="366713" cy="193675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B6502B-FC89-40E0-B223-D10D1D2DA5EB}" type="slidenum">
              <a:rPr lang="de-DE" altLang="de-DE" sz="800">
                <a:solidFill>
                  <a:srgbClr val="4D4D4D"/>
                </a:solidFill>
                <a:latin typeface="Arial Narrow" panose="020B0606020202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de-DE" sz="80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hteck 9"/>
          <p:cNvSpPr>
            <a:spLocks noChangeArrowheads="1"/>
          </p:cNvSpPr>
          <p:nvPr userDrawn="1"/>
        </p:nvSpPr>
        <p:spPr bwMode="auto">
          <a:xfrm>
            <a:off x="527061" y="6669107"/>
            <a:ext cx="8139113" cy="204041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ADO</a:t>
            </a:r>
            <a:r>
              <a:rPr lang="de-AT" altLang="de-DE" sz="800" i="1" dirty="0">
                <a:solidFill>
                  <a:srgbClr val="4D4D4D"/>
                </a:solidFill>
                <a:latin typeface="Arial Narrow" panose="020B0606020202030204" pitchFamily="34" charset="0"/>
              </a:rPr>
              <a:t>xx.org</a:t>
            </a: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			                              © BOC Group | boc@boc-group.com</a:t>
            </a:r>
            <a:r>
              <a:rPr lang="de-DE" altLang="ja-JP" sz="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endParaRPr lang="de-AT" altLang="de-DE" sz="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28" y="339725"/>
            <a:ext cx="7889875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38" y="1179523"/>
            <a:ext cx="7204075" cy="4916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4" name="Slide Number Placeholder 4"/>
          <p:cNvSpPr>
            <a:spLocks noGrp="1"/>
          </p:cNvSpPr>
          <p:nvPr userDrawn="1">
            <p:ph type="sldNum" sz="quarter" idx="10"/>
          </p:nvPr>
        </p:nvSpPr>
        <p:spPr>
          <a:xfrm>
            <a:off x="8604250" y="5943600"/>
            <a:ext cx="539750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anose="020B0606020202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8EA84E-EC08-4946-9836-3CE2EDC30EA9}" type="slidenum">
              <a:rPr lang="en-US" altLang="de-DE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95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"/>
          <p:cNvSpPr/>
          <p:nvPr/>
        </p:nvSpPr>
        <p:spPr>
          <a:xfrm>
            <a:off x="539750" y="-1588"/>
            <a:ext cx="8123238" cy="160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Rechteck 11"/>
          <p:cNvSpPr/>
          <p:nvPr/>
        </p:nvSpPr>
        <p:spPr>
          <a:xfrm>
            <a:off x="541349" y="6704031"/>
            <a:ext cx="81232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4" name="Rechteck 16"/>
          <p:cNvSpPr>
            <a:spLocks noChangeArrowheads="1"/>
          </p:cNvSpPr>
          <p:nvPr/>
        </p:nvSpPr>
        <p:spPr bwMode="auto">
          <a:xfrm>
            <a:off x="8905875" y="2917839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Rechteck 17"/>
          <p:cNvSpPr/>
          <p:nvPr/>
        </p:nvSpPr>
        <p:spPr bwMode="auto">
          <a:xfrm>
            <a:off x="8905875" y="2262207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18"/>
          <p:cNvSpPr/>
          <p:nvPr/>
        </p:nvSpPr>
        <p:spPr bwMode="auto">
          <a:xfrm>
            <a:off x="8909050" y="3630616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19"/>
          <p:cNvSpPr/>
          <p:nvPr/>
        </p:nvSpPr>
        <p:spPr bwMode="auto">
          <a:xfrm>
            <a:off x="8909050" y="4337068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8" name="Picture 45" descr="S:\Text-Repository\gfx\Products + Methods\ADOxx_triangle_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17503"/>
            <a:ext cx="3730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 bwMode="auto">
          <a:xfrm>
            <a:off x="8664588" y="6664339"/>
            <a:ext cx="366713" cy="193675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0690D7-B0C6-4F2F-9AC3-04B2DB75E1ED}" type="slidenum">
              <a:rPr lang="de-DE" altLang="de-DE" sz="800">
                <a:solidFill>
                  <a:srgbClr val="4D4D4D"/>
                </a:solidFill>
                <a:latin typeface="Arial Narrow" panose="020B0606020202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de-DE" sz="80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hteck 9"/>
          <p:cNvSpPr>
            <a:spLocks noChangeArrowheads="1"/>
          </p:cNvSpPr>
          <p:nvPr userDrawn="1"/>
        </p:nvSpPr>
        <p:spPr bwMode="auto">
          <a:xfrm>
            <a:off x="527061" y="6669107"/>
            <a:ext cx="8139113" cy="204041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ADO</a:t>
            </a:r>
            <a:r>
              <a:rPr lang="de-AT" altLang="de-DE" sz="800" i="1" dirty="0">
                <a:solidFill>
                  <a:srgbClr val="4D4D4D"/>
                </a:solidFill>
                <a:latin typeface="Arial Narrow" panose="020B0606020202030204" pitchFamily="34" charset="0"/>
              </a:rPr>
              <a:t>xx.org</a:t>
            </a: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			                              © BOC Group | boc@boc-group.com</a:t>
            </a:r>
            <a:r>
              <a:rPr lang="de-DE" altLang="ja-JP" sz="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endParaRPr lang="de-AT" altLang="de-DE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72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304223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 baseline="0"/>
            </a:lvl1pPr>
          </a:lstStyle>
          <a:p>
            <a:r>
              <a:rPr lang="en-GB" noProof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00049" y="915556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en-GB" noProof="0"/>
              <a:t>Textmasterformate durch Klicken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250" y="1614780"/>
            <a:ext cx="8124588" cy="4860223"/>
          </a:xfrm>
          <a:prstGeom prst="rect">
            <a:avLst/>
          </a:prstGeom>
        </p:spPr>
        <p:txBody>
          <a:bodyPr lIns="80147" tIns="40074" rIns="80147" bIns="40074"/>
          <a:lstStyle>
            <a:lvl1pPr marL="400736" indent="-400736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2pPr>
            <a:lvl3pPr marL="1285694" indent="-300552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3pPr>
            <a:lvl4pPr marL="1778265" indent="-300552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69445" indent="-300552" algn="l">
              <a:buSzPct val="100000"/>
              <a:buFont typeface="+mj-lt"/>
              <a:buAutoNum type="arabicPeriod"/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97984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Management_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304223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/>
            </a:lvl1pPr>
          </a:lstStyle>
          <a:p>
            <a:r>
              <a:rPr lang="en-GB" noProof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00049" y="915556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en-GB" noProof="0"/>
              <a:t>Textmasterformate durch Klicken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250" y="1614780"/>
            <a:ext cx="8124588" cy="4860223"/>
          </a:xfrm>
          <a:prstGeom prst="rect">
            <a:avLst/>
          </a:prstGeom>
        </p:spPr>
        <p:txBody>
          <a:bodyPr lIns="80147" tIns="40074" rIns="80147" bIns="40074"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0027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0"/>
          <p:cNvSpPr/>
          <p:nvPr/>
        </p:nvSpPr>
        <p:spPr>
          <a:xfrm>
            <a:off x="539750" y="-1588"/>
            <a:ext cx="8123238" cy="160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541349" y="6704031"/>
            <a:ext cx="81232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9"/>
          <p:cNvSpPr>
            <a:spLocks noChangeArrowheads="1"/>
          </p:cNvSpPr>
          <p:nvPr/>
        </p:nvSpPr>
        <p:spPr bwMode="auto">
          <a:xfrm>
            <a:off x="527061" y="6669107"/>
            <a:ext cx="8139113" cy="204041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ADO</a:t>
            </a:r>
            <a:r>
              <a:rPr lang="de-AT" altLang="de-DE" sz="800" i="1" dirty="0">
                <a:solidFill>
                  <a:srgbClr val="4D4D4D"/>
                </a:solidFill>
                <a:latin typeface="Arial Narrow" panose="020B0606020202030204" pitchFamily="34" charset="0"/>
              </a:rPr>
              <a:t>xx.org</a:t>
            </a: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			                              © BOC Group | boc@boc-group.com</a:t>
            </a:r>
            <a:r>
              <a:rPr lang="de-DE" altLang="ja-JP" sz="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endParaRPr lang="de-AT" altLang="de-DE" sz="800" dirty="0">
              <a:solidFill>
                <a:prstClr val="black"/>
              </a:solidFill>
            </a:endParaRPr>
          </a:p>
        </p:txBody>
      </p:sp>
      <p:sp>
        <p:nvSpPr>
          <p:cNvPr id="8" name="Rechteck 17"/>
          <p:cNvSpPr>
            <a:spLocks noChangeArrowheads="1"/>
          </p:cNvSpPr>
          <p:nvPr/>
        </p:nvSpPr>
        <p:spPr bwMode="auto">
          <a:xfrm>
            <a:off x="8905875" y="2917839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Rechteck 18"/>
          <p:cNvSpPr/>
          <p:nvPr/>
        </p:nvSpPr>
        <p:spPr bwMode="auto">
          <a:xfrm>
            <a:off x="8905875" y="2262207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Rechteck 19"/>
          <p:cNvSpPr/>
          <p:nvPr/>
        </p:nvSpPr>
        <p:spPr bwMode="auto">
          <a:xfrm>
            <a:off x="8909050" y="3630616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Rechteck 20"/>
          <p:cNvSpPr/>
          <p:nvPr/>
        </p:nvSpPr>
        <p:spPr bwMode="auto">
          <a:xfrm>
            <a:off x="8909050" y="4337068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2" name="Picture 45" descr="S:\Text-Repository\gfx\Products + Methods\ADOxx_triangle_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17503"/>
            <a:ext cx="3730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908720"/>
            <a:ext cx="8123238" cy="55598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Narrow" pitchFamily="34" charset="0"/>
                <a:cs typeface="Arial" pitchFamily="34" charset="0"/>
              </a:defRPr>
            </a:lvl1pPr>
            <a:lvl2pPr>
              <a:defRPr sz="2000">
                <a:latin typeface="Arial Narrow" pitchFamily="34" charset="0"/>
                <a:cs typeface="Arial" pitchFamily="34" charset="0"/>
              </a:defRPr>
            </a:lvl2pPr>
            <a:lvl3pPr>
              <a:defRPr sz="1800">
                <a:latin typeface="Arial Narrow" pitchFamily="34" charset="0"/>
                <a:cs typeface="Arial" pitchFamily="34" charset="0"/>
              </a:defRPr>
            </a:lvl3pPr>
            <a:lvl4pPr>
              <a:defRPr sz="1600">
                <a:latin typeface="Arial Narrow" pitchFamily="34" charset="0"/>
                <a:cs typeface="Arial" pitchFamily="34" charset="0"/>
              </a:defRPr>
            </a:lvl4pPr>
            <a:lvl5pPr>
              <a:defRPr sz="1600"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33400" y="188647"/>
            <a:ext cx="7679268" cy="5298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de-AT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988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2788" y="1662545"/>
            <a:ext cx="8694157" cy="457825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Narrow" pitchFamily="34" charset="0"/>
                <a:cs typeface="Arial" pitchFamily="34" charset="0"/>
              </a:defRPr>
            </a:lvl1pPr>
            <a:lvl2pPr>
              <a:defRPr sz="2000">
                <a:latin typeface="Arial Narrow" pitchFamily="34" charset="0"/>
                <a:cs typeface="Arial" pitchFamily="34" charset="0"/>
              </a:defRPr>
            </a:lvl2pPr>
            <a:lvl3pPr>
              <a:defRPr sz="1800">
                <a:latin typeface="Arial Narrow" pitchFamily="34" charset="0"/>
                <a:cs typeface="Arial" pitchFamily="34" charset="0"/>
              </a:defRPr>
            </a:lvl3pPr>
            <a:lvl4pPr>
              <a:defRPr sz="1600">
                <a:latin typeface="Arial Narrow" pitchFamily="34" charset="0"/>
                <a:cs typeface="Arial" pitchFamily="34" charset="0"/>
              </a:defRPr>
            </a:lvl4pPr>
            <a:lvl5pPr>
              <a:defRPr sz="1600"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010400" y="64928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A47A-CB47-4FA4-A247-32B93FCBB52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12788" y="1006273"/>
            <a:ext cx="7412779" cy="53022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5244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 Narrow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FCCB-A2ED-40A2-9241-87A91A4544CE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1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570" y="1653308"/>
            <a:ext cx="4084265" cy="465601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32040" y="1653308"/>
            <a:ext cx="4098032" cy="465601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AEE1A-D425-4B35-A6B8-3184FA430CC3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3" y="969818"/>
            <a:ext cx="8229600" cy="83000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87" y="185499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187" y="260510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8" y="1854998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8" y="260510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3BB9-C3AD-45CA-A39D-071EFF2C322E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F1F1-37A8-415F-A602-1F5B70C8846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2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720C-7178-40E8-AE93-DF3CDDCE369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9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8" y="1062181"/>
            <a:ext cx="3008313" cy="738909"/>
          </a:xfrm>
        </p:spPr>
        <p:txBody>
          <a:bodyPr anchor="b"/>
          <a:lstStyle>
            <a:lvl1pPr algn="l">
              <a:defRPr sz="2000" b="1">
                <a:latin typeface="Arial Narrow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062181"/>
            <a:ext cx="5111750" cy="5064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Narrow" pitchFamily="34" charset="0"/>
              </a:defRPr>
            </a:lvl1pPr>
            <a:lvl2pPr>
              <a:defRPr sz="2800">
                <a:latin typeface="Arial Narrow" pitchFamily="34" charset="0"/>
              </a:defRPr>
            </a:lvl2pPr>
            <a:lvl3pPr>
              <a:defRPr sz="2400">
                <a:latin typeface="Arial Narrow" pitchFamily="34" charset="0"/>
              </a:defRPr>
            </a:lvl3pPr>
            <a:lvl4pPr>
              <a:defRPr sz="2000">
                <a:latin typeface="Arial Narrow" pitchFamily="34" charset="0"/>
              </a:defRPr>
            </a:lvl4pPr>
            <a:lvl5pPr>
              <a:defRPr sz="2000">
                <a:latin typeface="Arial Narrow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8" y="1884218"/>
            <a:ext cx="3008313" cy="4241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AA24-2D77-4738-93AD-42216099B1B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F95FEC0-0B00-489F-A43A-6A98DDE5BD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49" y="0"/>
            <a:ext cx="1464776" cy="7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2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4162"/>
            <a:ext cx="8458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019925" y="65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1A2EF-C380-4ADC-8E5D-E1495F946BAB}" type="slidenum">
              <a:rPr lang="en-GB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5" name="Picture 4" descr="LOGO-NOU_2020_coli antet">
            <a:extLst>
              <a:ext uri="{FF2B5EF4-FFF2-40B4-BE49-F238E27FC236}">
                <a16:creationId xmlns:a16="http://schemas.microsoft.com/office/drawing/2014/main" id="{B3DA0B3F-C9DE-4471-8763-5067295F7F2D}"/>
              </a:ext>
            </a:extLst>
          </p:cNvPr>
          <p:cNvPicPr/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50" y="231550"/>
            <a:ext cx="1835037" cy="49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9D69811-369E-4773-918F-1A1AE8A0C0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8" y="85212"/>
            <a:ext cx="1178754" cy="8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AFD3670-A241-4B05-8035-787DDCD7B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12" y="85212"/>
            <a:ext cx="1464776" cy="7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392A7B-EE3A-43DC-924F-1FD7D252B91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46" y="151544"/>
            <a:ext cx="2133504" cy="6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0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  <p:sldLayoutId id="2147483688" r:id="rId14"/>
    <p:sldLayoutId id="2147483690" r:id="rId15"/>
    <p:sldLayoutId id="2147483704" r:id="rId16"/>
    <p:sldLayoutId id="2147483705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800" b="1" kern="1200" dirty="0">
          <a:solidFill>
            <a:schemeClr val="tx1"/>
          </a:solidFill>
          <a:latin typeface="Arial Narrow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539750" y="-1588"/>
            <a:ext cx="8123238" cy="160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41349" y="6704031"/>
            <a:ext cx="81232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28" name="Rechteck 9"/>
          <p:cNvSpPr>
            <a:spLocks noChangeArrowheads="1"/>
          </p:cNvSpPr>
          <p:nvPr/>
        </p:nvSpPr>
        <p:spPr bwMode="auto">
          <a:xfrm>
            <a:off x="527061" y="6669107"/>
            <a:ext cx="8139113" cy="204041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ADO</a:t>
            </a:r>
            <a:r>
              <a:rPr lang="de-AT" altLang="de-DE" sz="800" i="1" dirty="0">
                <a:solidFill>
                  <a:srgbClr val="4D4D4D"/>
                </a:solidFill>
                <a:latin typeface="Arial Narrow" panose="020B0606020202030204" pitchFamily="34" charset="0"/>
              </a:rPr>
              <a:t>xx.org</a:t>
            </a: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			                              © BOC Group | boc@boc-group.com</a:t>
            </a:r>
            <a:r>
              <a:rPr lang="de-DE" altLang="ja-JP" sz="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endParaRPr lang="de-AT" altLang="de-DE" sz="800" dirty="0">
              <a:solidFill>
                <a:prstClr val="black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8905875" y="2917839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8905875" y="2262207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8909050" y="3630616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8909050" y="4337068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033" name="Picture 45" descr="S:\Text-Repository\gfx\Products + Methods\ADOxx_triangle_25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17503"/>
            <a:ext cx="3730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 bwMode="auto">
          <a:xfrm>
            <a:off x="8664588" y="6664339"/>
            <a:ext cx="366713" cy="193675"/>
          </a:xfrm>
          <a:prstGeom prst="rect">
            <a:avLst/>
          </a:prstGeom>
          <a:noFill/>
          <a:ln>
            <a:noFill/>
          </a:ln>
        </p:spPr>
        <p:txBody>
          <a:bodyPr lIns="80133" tIns="40067" rIns="80133" bIns="40067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B55D20-796C-40C6-951B-22B996B3B3D8}" type="slidenum">
              <a:rPr lang="de-DE" altLang="de-DE" sz="800">
                <a:solidFill>
                  <a:srgbClr val="4D4D4D"/>
                </a:solidFill>
                <a:latin typeface="Arial Narrow" panose="020B0606020202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de-DE" sz="800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0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Arial Narrow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  <a:ea typeface="ＭＳ Ｐゴシック" panose="020B0600070205080204" pitchFamily="34" charset="-128"/>
        </a:defRPr>
      </a:lvl5pPr>
      <a:lvl6pPr marL="492244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6pPr>
      <a:lvl7pPr marL="984489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7pPr>
      <a:lvl8pPr marL="1476733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8pPr>
      <a:lvl9pPr marL="1968977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9pPr>
    </p:titleStyle>
    <p:bodyStyle>
      <a:lvl1pPr marL="368300" indent="-368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98513" indent="-3063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2872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22438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129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707345" indent="-246122" algn="l" defTabSz="98448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199588" indent="-246122" algn="l" defTabSz="98448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691832" indent="-246122" algn="l" defTabSz="98448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184076" indent="-246122" algn="l" defTabSz="98448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244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489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733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977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221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466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5710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7954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laas.fr/tina/binaries/tina-3.7.0-amd64-mswin.zip" TargetMode="External"/><Relationship Id="rId2" Type="http://schemas.openxmlformats.org/officeDocument/2006/relationships/hyperlink" Target="https://projects.laas.fr/tina/papers.php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BBF6F2-5971-46FC-81AA-2E21819A5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970" y="3370935"/>
            <a:ext cx="7772400" cy="1470025"/>
          </a:xfrm>
        </p:spPr>
        <p:txBody>
          <a:bodyPr/>
          <a:lstStyle/>
          <a:p>
            <a:r>
              <a:rPr lang="en-US" dirty="0"/>
              <a:t>Digital design of food manufacturing processes – theory and applications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44F009-4AE7-402A-ACA0-FE18896FC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770" y="4931229"/>
            <a:ext cx="6400800" cy="947057"/>
          </a:xfrm>
        </p:spPr>
        <p:txBody>
          <a:bodyPr>
            <a:normAutofit lnSpcReduction="10000"/>
          </a:bodyPr>
          <a:lstStyle/>
          <a:p>
            <a:pPr algn="r"/>
            <a:r>
              <a:rPr lang="ro-RO" dirty="0" err="1" smtClean="0">
                <a:latin typeface="Times New Roman" panose="02020603050405020304" pitchFamily="18" charset="0"/>
              </a:rPr>
              <a:t>Assoc</a:t>
            </a:r>
            <a:r>
              <a:rPr lang="ro-RO" dirty="0" smtClean="0">
                <a:latin typeface="Times New Roman" panose="02020603050405020304" pitchFamily="18" charset="0"/>
              </a:rPr>
              <a:t>. Prof. </a:t>
            </a:r>
            <a:r>
              <a:rPr lang="ro-RO" dirty="0" err="1" smtClean="0">
                <a:latin typeface="Times New Roman" panose="02020603050405020304" pitchFamily="18" charset="0"/>
              </a:rPr>
              <a:t>PhD</a:t>
            </a:r>
            <a:r>
              <a:rPr lang="ro-RO" dirty="0" smtClean="0">
                <a:latin typeface="Times New Roman" panose="02020603050405020304" pitchFamily="18" charset="0"/>
              </a:rPr>
              <a:t>. Ion Dan Mironescu</a:t>
            </a:r>
          </a:p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ULBS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1C4670-4A12-487C-B5F6-F490CA965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1A2EF-C380-4ADC-8E5D-E1495F946BA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5B052-5905-41B9-9669-7A31B2BD2D26}"/>
              </a:ext>
            </a:extLst>
          </p:cNvPr>
          <p:cNvSpPr txBox="1"/>
          <p:nvPr/>
        </p:nvSpPr>
        <p:spPr>
          <a:xfrm>
            <a:off x="186746" y="6209109"/>
            <a:ext cx="87208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digital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reflect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views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Financial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Mechanism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Office (FMO), and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purport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 representative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countries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regions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themes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illustrate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use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endorsement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FMO,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Donor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States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Beneficiary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States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other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stakeholder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EEA and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Norway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Grants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FMO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liable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law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infringements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third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parties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context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operation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use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media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library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050" dirty="0">
              <a:latin typeface="Arial Narrow" panose="020B0606020202030204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845982" y="1469807"/>
            <a:ext cx="74023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558ED5"/>
                </a:solidFill>
                <a:latin typeface="Calibri" panose="020F0502020204030204" pitchFamily="34" charset="0"/>
              </a:rPr>
              <a:t>M</a:t>
            </a:r>
            <a:r>
              <a:rPr lang="en-GB" sz="2400" dirty="0">
                <a:solidFill>
                  <a:srgbClr val="558ED5"/>
                </a:solidFill>
                <a:latin typeface="Calibri" panose="020F0502020204030204" pitchFamily="34" charset="0"/>
              </a:rPr>
              <a:t>odernizing </a:t>
            </a:r>
            <a:r>
              <a:rPr lang="en-GB" sz="2400" b="1" dirty="0">
                <a:solidFill>
                  <a:srgbClr val="558ED5"/>
                </a:solidFill>
                <a:latin typeface="Calibri" panose="020F0502020204030204" pitchFamily="34" charset="0"/>
              </a:rPr>
              <a:t>A</a:t>
            </a:r>
            <a:r>
              <a:rPr lang="en-GB" sz="2400" dirty="0">
                <a:solidFill>
                  <a:srgbClr val="558ED5"/>
                </a:solidFill>
                <a:latin typeface="Calibri" panose="020F0502020204030204" pitchFamily="34" charset="0"/>
              </a:rPr>
              <a:t>gricultural </a:t>
            </a:r>
            <a:r>
              <a:rPr lang="en-GB" sz="2400" b="1" dirty="0">
                <a:solidFill>
                  <a:srgbClr val="558ED5"/>
                </a:solidFill>
                <a:latin typeface="Calibri" panose="020F0502020204030204" pitchFamily="34" charset="0"/>
              </a:rPr>
              <a:t>P</a:t>
            </a:r>
            <a:r>
              <a:rPr lang="en-GB" sz="2400" dirty="0">
                <a:solidFill>
                  <a:srgbClr val="558ED5"/>
                </a:solidFill>
                <a:latin typeface="Calibri" panose="020F0502020204030204" pitchFamily="34" charset="0"/>
              </a:rPr>
              <a:t>ractice using </a:t>
            </a:r>
            <a:r>
              <a:rPr lang="en-GB" sz="2400" b="1" dirty="0">
                <a:solidFill>
                  <a:srgbClr val="558ED5"/>
                </a:solidFill>
                <a:latin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558ED5"/>
                </a:solidFill>
                <a:latin typeface="Calibri" panose="020F0502020204030204" pitchFamily="34" charset="0"/>
              </a:rPr>
              <a:t>nternet </a:t>
            </a:r>
            <a:r>
              <a:rPr lang="en-GB" sz="2400" b="1" dirty="0">
                <a:solidFill>
                  <a:srgbClr val="558ED5"/>
                </a:solidFill>
                <a:latin typeface="Calibri" panose="020F0502020204030204" pitchFamily="34" charset="0"/>
              </a:rPr>
              <a:t>o</a:t>
            </a:r>
            <a:r>
              <a:rPr lang="en-GB" sz="2400" dirty="0">
                <a:solidFill>
                  <a:srgbClr val="558ED5"/>
                </a:solidFill>
                <a:latin typeface="Calibri" panose="020F0502020204030204" pitchFamily="34" charset="0"/>
              </a:rPr>
              <a:t>f </a:t>
            </a:r>
            <a:r>
              <a:rPr lang="en-GB" sz="2400" b="1" dirty="0">
                <a:solidFill>
                  <a:srgbClr val="558ED5"/>
                </a:solidFill>
                <a:latin typeface="Calibri" panose="020F0502020204030204" pitchFamily="34" charset="0"/>
              </a:rPr>
              <a:t>T</a:t>
            </a:r>
            <a:r>
              <a:rPr lang="en-GB" sz="2400" dirty="0">
                <a:solidFill>
                  <a:srgbClr val="558ED5"/>
                </a:solidFill>
                <a:latin typeface="Calibri" panose="020F0502020204030204" pitchFamily="34" charset="0"/>
              </a:rPr>
              <a:t>hings</a:t>
            </a:r>
            <a:r>
              <a:rPr lang="en-GB" sz="3600" b="1" dirty="0">
                <a:solidFill>
                  <a:srgbClr val="558ED5"/>
                </a:solidFill>
                <a:latin typeface="Calibri" panose="020F0502020204030204" pitchFamily="34" charset="0"/>
              </a:rPr>
              <a:t/>
            </a:r>
            <a:br>
              <a:rPr lang="en-GB" sz="3600" b="1" dirty="0">
                <a:solidFill>
                  <a:srgbClr val="558ED5"/>
                </a:solidFill>
                <a:latin typeface="Calibri" panose="020F0502020204030204" pitchFamily="34" charset="0"/>
              </a:rPr>
            </a:br>
            <a:r>
              <a:rPr lang="en-GB" sz="3600" b="1" dirty="0" err="1">
                <a:solidFill>
                  <a:srgbClr val="558ED5"/>
                </a:solidFill>
                <a:latin typeface="Calibri" panose="020F0502020204030204" pitchFamily="34" charset="0"/>
              </a:rPr>
              <a:t>MAPIoT</a:t>
            </a:r>
            <a:r>
              <a:rPr lang="en-GB" sz="3600" b="1" dirty="0">
                <a:solidFill>
                  <a:srgbClr val="558ED5"/>
                </a:solidFill>
                <a:latin typeface="Calibri" panose="020F0502020204030204" pitchFamily="34" charset="0"/>
              </a:rPr>
              <a:t> Summer School in Norway</a:t>
            </a: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b="1" dirty="0">
                <a:solidFill>
                  <a:srgbClr val="558ED5"/>
                </a:solidFill>
                <a:latin typeface="Calibri" panose="020F0502020204030204" pitchFamily="34" charset="0"/>
              </a:rPr>
              <a:t>24.07.2022 – 07.08.2022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b="1" dirty="0" err="1">
                <a:solidFill>
                  <a:srgbClr val="558ED5"/>
                </a:solidFill>
                <a:latin typeface="Calibri" panose="020F0502020204030204" pitchFamily="34" charset="0"/>
              </a:rPr>
              <a:t>Melsom</a:t>
            </a:r>
            <a:r>
              <a:rPr lang="en-GB" b="1" dirty="0">
                <a:solidFill>
                  <a:srgbClr val="558ED5"/>
                </a:solidFill>
                <a:latin typeface="Calibri" panose="020F0502020204030204" pitchFamily="34" charset="0"/>
              </a:rPr>
              <a:t> High School, </a:t>
            </a:r>
            <a:r>
              <a:rPr lang="en-GB" b="1" dirty="0" err="1">
                <a:solidFill>
                  <a:srgbClr val="558ED5"/>
                </a:solidFill>
                <a:latin typeface="Calibri" panose="020F0502020204030204" pitchFamily="34" charset="0"/>
              </a:rPr>
              <a:t>Sandefjord</a:t>
            </a:r>
            <a:r>
              <a:rPr lang="en-GB" b="1" dirty="0">
                <a:solidFill>
                  <a:srgbClr val="558ED5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b="1" dirty="0">
                <a:solidFill>
                  <a:srgbClr val="558ED5"/>
                </a:solidFill>
                <a:latin typeface="Calibri" panose="020F0502020204030204" pitchFamily="34" charset="0"/>
              </a:rPr>
              <a:t>organized by University of South-Eastern Norway</a:t>
            </a: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55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concurrency</a:t>
            </a:r>
            <a:endParaRPr lang="en-US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19" y="1923561"/>
            <a:ext cx="3665546" cy="3468913"/>
          </a:xfrm>
          <a:prstGeom prst="rect">
            <a:avLst/>
          </a:prstGeom>
        </p:spPr>
      </p:pic>
      <p:sp>
        <p:nvSpPr>
          <p:cNvPr id="5" name="Explicație în dreptunghi 4"/>
          <p:cNvSpPr/>
          <p:nvPr/>
        </p:nvSpPr>
        <p:spPr>
          <a:xfrm>
            <a:off x="708109" y="3189185"/>
            <a:ext cx="1214821" cy="1251706"/>
          </a:xfrm>
          <a:prstGeom prst="wedgeRectCallout">
            <a:avLst>
              <a:gd name="adj1" fmla="val 205122"/>
              <a:gd name="adj2" fmla="val -56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Two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substrates can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interact with the same enzyme – they compete for the active site</a:t>
            </a:r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2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Buffer </a:t>
            </a:r>
            <a:r>
              <a:rPr lang="ro-RO" dirty="0" err="1" smtClean="0"/>
              <a:t>with</a:t>
            </a:r>
            <a:r>
              <a:rPr lang="ro-RO" dirty="0" smtClean="0"/>
              <a:t> limited </a:t>
            </a:r>
            <a:r>
              <a:rPr lang="ro-RO" dirty="0" err="1" smtClean="0"/>
              <a:t>capacity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36" y="2125266"/>
            <a:ext cx="5315692" cy="35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5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Timed nets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35" y="1830780"/>
            <a:ext cx="5109882" cy="3832412"/>
          </a:xfrm>
          <a:prstGeom prst="rect">
            <a:avLst/>
          </a:prstGeom>
        </p:spPr>
      </p:pic>
      <p:sp>
        <p:nvSpPr>
          <p:cNvPr id="6" name="Explicație în dreptunghi 5"/>
          <p:cNvSpPr/>
          <p:nvPr/>
        </p:nvSpPr>
        <p:spPr>
          <a:xfrm>
            <a:off x="7382437" y="3136526"/>
            <a:ext cx="1405217" cy="537883"/>
          </a:xfrm>
          <a:prstGeom prst="wedgeRectCallout">
            <a:avLst>
              <a:gd name="adj1" fmla="val -161720"/>
              <a:gd name="adj2" fmla="val -625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 err="1">
                <a:solidFill>
                  <a:schemeClr val="tx1"/>
                </a:solidFill>
              </a:rPr>
              <a:t>Current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simulation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time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7" name="Explicație în dreptunghi 6"/>
          <p:cNvSpPr/>
          <p:nvPr/>
        </p:nvSpPr>
        <p:spPr>
          <a:xfrm>
            <a:off x="1095936" y="3070597"/>
            <a:ext cx="1264023" cy="826994"/>
          </a:xfrm>
          <a:prstGeom prst="wedgeRectCallout">
            <a:avLst>
              <a:gd name="adj1" fmla="val 55779"/>
              <a:gd name="adj2" fmla="val -1127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>
                <a:solidFill>
                  <a:schemeClr val="tx1"/>
                </a:solidFill>
              </a:rPr>
              <a:t>Manual </a:t>
            </a:r>
            <a:r>
              <a:rPr lang="ro-RO" sz="1350" dirty="0" err="1">
                <a:solidFill>
                  <a:schemeClr val="tx1"/>
                </a:solidFill>
              </a:rPr>
              <a:t>selection</a:t>
            </a:r>
            <a:r>
              <a:rPr lang="ro-RO" sz="1350" dirty="0">
                <a:solidFill>
                  <a:schemeClr val="tx1"/>
                </a:solidFill>
              </a:rPr>
              <a:t> of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next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firing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time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8" name="Explicație în dreptunghi 7"/>
          <p:cNvSpPr/>
          <p:nvPr/>
        </p:nvSpPr>
        <p:spPr>
          <a:xfrm>
            <a:off x="179854" y="5195907"/>
            <a:ext cx="2060763" cy="737609"/>
          </a:xfrm>
          <a:prstGeom prst="wedgeRectCallout">
            <a:avLst>
              <a:gd name="adj1" fmla="val 39686"/>
              <a:gd name="adj2" fmla="val -1094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>
                <a:solidFill>
                  <a:schemeClr val="tx1"/>
                </a:solidFill>
              </a:rPr>
              <a:t>Time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next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firing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deterministic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if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remains</a:t>
            </a:r>
            <a:r>
              <a:rPr lang="ro-RO" sz="1350" dirty="0">
                <a:solidFill>
                  <a:schemeClr val="tx1"/>
                </a:solidFill>
              </a:rPr>
              <a:t> active, it </a:t>
            </a:r>
            <a:r>
              <a:rPr lang="ro-RO" sz="1350" dirty="0" err="1">
                <a:solidFill>
                  <a:schemeClr val="tx1"/>
                </a:solidFill>
              </a:rPr>
              <a:t>will</a:t>
            </a:r>
            <a:r>
              <a:rPr lang="ro-RO" sz="1350" dirty="0">
                <a:solidFill>
                  <a:schemeClr val="tx1"/>
                </a:solidFill>
              </a:rPr>
              <a:t> fire in 4,15 </a:t>
            </a:r>
            <a:r>
              <a:rPr lang="ro-RO" sz="1350" dirty="0" err="1">
                <a:solidFill>
                  <a:schemeClr val="tx1"/>
                </a:solidFill>
              </a:rPr>
              <a:t>time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units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9" name="Explicație în dreptunghi 8"/>
          <p:cNvSpPr/>
          <p:nvPr/>
        </p:nvSpPr>
        <p:spPr>
          <a:xfrm>
            <a:off x="4800601" y="5095054"/>
            <a:ext cx="2649070" cy="656926"/>
          </a:xfrm>
          <a:prstGeom prst="wedgeRectCallout">
            <a:avLst>
              <a:gd name="adj1" fmla="val -59839"/>
              <a:gd name="adj2" fmla="val -134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>
                <a:solidFill>
                  <a:schemeClr val="tx1"/>
                </a:solidFill>
              </a:rPr>
              <a:t>Time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next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firing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stochastic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if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can</a:t>
            </a:r>
            <a:r>
              <a:rPr lang="ro-RO" sz="1350" dirty="0">
                <a:solidFill>
                  <a:schemeClr val="tx1"/>
                </a:solidFill>
              </a:rPr>
              <a:t> fire </a:t>
            </a:r>
            <a:r>
              <a:rPr lang="ro-RO" sz="1350" dirty="0" err="1">
                <a:solidFill>
                  <a:schemeClr val="tx1"/>
                </a:solidFill>
              </a:rPr>
              <a:t>now</a:t>
            </a:r>
            <a:r>
              <a:rPr lang="ro-RO" sz="1350" dirty="0">
                <a:solidFill>
                  <a:schemeClr val="tx1"/>
                </a:solidFill>
              </a:rPr>
              <a:t> or at </a:t>
            </a:r>
            <a:r>
              <a:rPr lang="ro-RO" sz="1350" dirty="0" err="1">
                <a:solidFill>
                  <a:schemeClr val="tx1"/>
                </a:solidFill>
              </a:rPr>
              <a:t>any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time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shorter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then</a:t>
            </a:r>
            <a:r>
              <a:rPr lang="ro-RO" sz="1350" dirty="0">
                <a:solidFill>
                  <a:schemeClr val="tx1"/>
                </a:solidFill>
              </a:rPr>
              <a:t> 4,15 </a:t>
            </a:r>
            <a:r>
              <a:rPr lang="ro-RO" sz="1350" dirty="0" err="1">
                <a:solidFill>
                  <a:schemeClr val="tx1"/>
                </a:solidFill>
              </a:rPr>
              <a:t>time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units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9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Determinism vs stochastic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05" y="2586199"/>
            <a:ext cx="4875582" cy="3302015"/>
          </a:xfrm>
          <a:prstGeom prst="rect">
            <a:avLst/>
          </a:prstGeom>
        </p:spPr>
      </p:pic>
      <p:sp>
        <p:nvSpPr>
          <p:cNvPr id="5" name="Explicație în dreptunghi 4"/>
          <p:cNvSpPr/>
          <p:nvPr/>
        </p:nvSpPr>
        <p:spPr>
          <a:xfrm>
            <a:off x="287999" y="3822327"/>
            <a:ext cx="1321187" cy="2255744"/>
          </a:xfrm>
          <a:prstGeom prst="wedgeRectCallout">
            <a:avLst>
              <a:gd name="adj1" fmla="val 145284"/>
              <a:gd name="adj2" fmla="val -98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 err="1">
                <a:solidFill>
                  <a:schemeClr val="tx1"/>
                </a:solidFill>
              </a:rPr>
              <a:t>By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manualy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firing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, a </a:t>
            </a:r>
            <a:r>
              <a:rPr lang="ro-RO" sz="1350" dirty="0" err="1" smtClean="0">
                <a:solidFill>
                  <a:schemeClr val="tx1"/>
                </a:solidFill>
              </a:rPr>
              <a:t>deterministic</a:t>
            </a:r>
            <a:r>
              <a:rPr lang="ro-RO" sz="1350" dirty="0" smtClean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simulation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can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be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performed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maintaining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same </a:t>
            </a:r>
            <a:r>
              <a:rPr lang="ro-RO" sz="1350" dirty="0" err="1">
                <a:solidFill>
                  <a:schemeClr val="tx1"/>
                </a:solidFill>
              </a:rPr>
              <a:t>order</a:t>
            </a:r>
            <a:r>
              <a:rPr lang="ro-RO" sz="1350" dirty="0">
                <a:solidFill>
                  <a:schemeClr val="tx1"/>
                </a:solidFill>
              </a:rPr>
              <a:t> of  </a:t>
            </a:r>
            <a:r>
              <a:rPr lang="ro-RO" sz="1350" dirty="0" err="1">
                <a:solidFill>
                  <a:schemeClr val="tx1"/>
                </a:solidFill>
              </a:rPr>
              <a:t>firing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each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time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6" name="Explicație în dreptunghi 5"/>
          <p:cNvSpPr/>
          <p:nvPr/>
        </p:nvSpPr>
        <p:spPr>
          <a:xfrm>
            <a:off x="7088247" y="2255745"/>
            <a:ext cx="1733024" cy="2440641"/>
          </a:xfrm>
          <a:prstGeom prst="wedgeRectCallout">
            <a:avLst>
              <a:gd name="adj1" fmla="val -90311"/>
              <a:gd name="adj2" fmla="val -231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 err="1">
                <a:solidFill>
                  <a:schemeClr val="tx1"/>
                </a:solidFill>
              </a:rPr>
              <a:t>By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runing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automatic </a:t>
            </a:r>
            <a:r>
              <a:rPr lang="ro-RO" sz="1350" dirty="0" err="1">
                <a:solidFill>
                  <a:schemeClr val="tx1"/>
                </a:solidFill>
              </a:rPr>
              <a:t>simulation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>
                <a:solidFill>
                  <a:schemeClr val="tx1"/>
                </a:solidFill>
              </a:rPr>
              <a:t>a non </a:t>
            </a:r>
            <a:r>
              <a:rPr lang="ro-RO" sz="1350" dirty="0" err="1" smtClean="0">
                <a:solidFill>
                  <a:schemeClr val="tx1"/>
                </a:solidFill>
              </a:rPr>
              <a:t>deterministic</a:t>
            </a:r>
            <a:r>
              <a:rPr lang="ro-RO" sz="1350" dirty="0" smtClean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simulation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can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be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performed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if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two</a:t>
            </a:r>
            <a:r>
              <a:rPr lang="ro-RO" sz="1350" dirty="0">
                <a:solidFill>
                  <a:schemeClr val="tx1"/>
                </a:solidFill>
              </a:rPr>
              <a:t> or more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are active </a:t>
            </a:r>
            <a:r>
              <a:rPr lang="ro-RO" sz="1350" dirty="0" err="1">
                <a:solidFill>
                  <a:schemeClr val="tx1"/>
                </a:solidFill>
              </a:rPr>
              <a:t>simultaneously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program </a:t>
            </a:r>
            <a:r>
              <a:rPr lang="ro-RO" sz="1350" dirty="0" err="1">
                <a:solidFill>
                  <a:schemeClr val="tx1"/>
                </a:solidFill>
              </a:rPr>
              <a:t>selects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randomly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 smtClean="0">
                <a:solidFill>
                  <a:schemeClr val="tx1"/>
                </a:solidFill>
              </a:rPr>
              <a:t>which</a:t>
            </a:r>
            <a:r>
              <a:rPr lang="ro-RO" sz="1350" dirty="0" smtClean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fired</a:t>
            </a:r>
            <a:r>
              <a:rPr lang="ro-RO" sz="1350" dirty="0">
                <a:solidFill>
                  <a:schemeClr val="tx1"/>
                </a:solidFill>
              </a:rPr>
              <a:t> -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order</a:t>
            </a:r>
            <a:r>
              <a:rPr lang="ro-RO" sz="1350" dirty="0">
                <a:solidFill>
                  <a:schemeClr val="tx1"/>
                </a:solidFill>
              </a:rPr>
              <a:t> of </a:t>
            </a:r>
            <a:r>
              <a:rPr lang="ro-RO" sz="1350" dirty="0" err="1">
                <a:solidFill>
                  <a:schemeClr val="tx1"/>
                </a:solidFill>
              </a:rPr>
              <a:t>firing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not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preserved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7" name="Explicație în dreptunghi 6"/>
          <p:cNvSpPr/>
          <p:nvPr/>
        </p:nvSpPr>
        <p:spPr>
          <a:xfrm>
            <a:off x="2372764" y="1878655"/>
            <a:ext cx="4068377" cy="623702"/>
          </a:xfrm>
          <a:prstGeom prst="wedgeRectCallout">
            <a:avLst>
              <a:gd name="adj1" fmla="val -3612"/>
              <a:gd name="adj2" fmla="val 1028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>
                <a:solidFill>
                  <a:schemeClr val="tx1"/>
                </a:solidFill>
              </a:rPr>
              <a:t>The player </a:t>
            </a:r>
            <a:r>
              <a:rPr lang="ro-RO" sz="1350" dirty="0" err="1">
                <a:solidFill>
                  <a:schemeClr val="tx1"/>
                </a:solidFill>
              </a:rPr>
              <a:t>menu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can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be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used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start, stop, </a:t>
            </a:r>
            <a:r>
              <a:rPr lang="ro-RO" sz="1350" dirty="0" err="1">
                <a:solidFill>
                  <a:schemeClr val="tx1"/>
                </a:solidFill>
              </a:rPr>
              <a:t>rewind</a:t>
            </a:r>
            <a:r>
              <a:rPr lang="ro-RO" sz="1350" dirty="0">
                <a:solidFill>
                  <a:schemeClr val="tx1"/>
                </a:solidFill>
              </a:rPr>
              <a:t>, replay </a:t>
            </a:r>
            <a:r>
              <a:rPr lang="ro-RO" sz="1350" dirty="0" smtClean="0">
                <a:solidFill>
                  <a:schemeClr val="tx1"/>
                </a:solidFill>
              </a:rPr>
              <a:t>step </a:t>
            </a:r>
            <a:r>
              <a:rPr lang="ro-RO" sz="1350" dirty="0" err="1">
                <a:solidFill>
                  <a:schemeClr val="tx1"/>
                </a:solidFill>
              </a:rPr>
              <a:t>by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smtClean="0">
                <a:solidFill>
                  <a:schemeClr val="tx1"/>
                </a:solidFill>
              </a:rPr>
              <a:t>step </a:t>
            </a:r>
            <a:r>
              <a:rPr lang="ro-RO" sz="1350" dirty="0" err="1">
                <a:solidFill>
                  <a:schemeClr val="tx1"/>
                </a:solidFill>
              </a:rPr>
              <a:t>any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current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simulation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2189634" y="4527898"/>
            <a:ext cx="216406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o-RO" sz="1050" dirty="0"/>
              <a:t>port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99304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arcs </a:t>
            </a:r>
            <a:r>
              <a:rPr lang="ro-RO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o-RO" dirty="0" smtClean="0"/>
              <a:t>Life </a:t>
            </a:r>
            <a:r>
              <a:rPr lang="ro-RO" dirty="0" err="1" smtClean="0"/>
              <a:t>cycle</a:t>
            </a:r>
            <a:r>
              <a:rPr lang="ro-RO" dirty="0" smtClean="0"/>
              <a:t> </a:t>
            </a:r>
            <a:r>
              <a:rPr lang="ro-RO" dirty="0" err="1" smtClean="0"/>
              <a:t>example</a:t>
            </a:r>
            <a:r>
              <a:rPr lang="ro-RO" dirty="0" smtClean="0"/>
              <a:t> 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3" y="1797061"/>
            <a:ext cx="6148702" cy="3844628"/>
          </a:xfrm>
          <a:prstGeom prst="rect">
            <a:avLst/>
          </a:prstGeom>
        </p:spPr>
      </p:pic>
      <p:sp>
        <p:nvSpPr>
          <p:cNvPr id="6" name="Explicație în dreptunghi 5"/>
          <p:cNvSpPr/>
          <p:nvPr/>
        </p:nvSpPr>
        <p:spPr>
          <a:xfrm>
            <a:off x="141144" y="3136527"/>
            <a:ext cx="1264023" cy="1056899"/>
          </a:xfrm>
          <a:prstGeom prst="wedgeRectCallout">
            <a:avLst>
              <a:gd name="adj1" fmla="val 116417"/>
              <a:gd name="adj2" fmla="val 155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 err="1">
                <a:solidFill>
                  <a:schemeClr val="tx1"/>
                </a:solidFill>
              </a:rPr>
              <a:t>Read</a:t>
            </a:r>
            <a:r>
              <a:rPr lang="ro-RO" sz="1350" dirty="0">
                <a:solidFill>
                  <a:schemeClr val="tx1"/>
                </a:solidFill>
              </a:rPr>
              <a:t> arc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active as </a:t>
            </a:r>
            <a:r>
              <a:rPr lang="ro-RO" sz="1350" dirty="0" err="1">
                <a:solidFill>
                  <a:schemeClr val="tx1"/>
                </a:solidFill>
              </a:rPr>
              <a:t>long</a:t>
            </a:r>
            <a:r>
              <a:rPr lang="ro-RO" sz="1350" dirty="0">
                <a:solidFill>
                  <a:schemeClr val="tx1"/>
                </a:solidFill>
              </a:rPr>
              <a:t> as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place </a:t>
            </a:r>
            <a:r>
              <a:rPr lang="ro-RO" sz="1350" dirty="0" err="1">
                <a:solidFill>
                  <a:schemeClr val="tx1"/>
                </a:solidFill>
              </a:rPr>
              <a:t>contains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tokens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7" name="Explicație în dreptunghi 6"/>
          <p:cNvSpPr/>
          <p:nvPr/>
        </p:nvSpPr>
        <p:spPr>
          <a:xfrm>
            <a:off x="7190831" y="1482539"/>
            <a:ext cx="1566532" cy="907676"/>
          </a:xfrm>
          <a:prstGeom prst="wedgeRectCallout">
            <a:avLst>
              <a:gd name="adj1" fmla="val -71745"/>
              <a:gd name="adj2" fmla="val 98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>
                <a:solidFill>
                  <a:schemeClr val="tx1"/>
                </a:solidFill>
              </a:rPr>
              <a:t>The net  </a:t>
            </a:r>
            <a:r>
              <a:rPr lang="ro-RO" sz="1350" dirty="0" err="1">
                <a:solidFill>
                  <a:schemeClr val="tx1"/>
                </a:solidFill>
              </a:rPr>
              <a:t>models</a:t>
            </a:r>
            <a:r>
              <a:rPr lang="ro-RO" sz="1350" dirty="0">
                <a:solidFill>
                  <a:schemeClr val="tx1"/>
                </a:solidFill>
              </a:rPr>
              <a:t> a microorganism </a:t>
            </a:r>
            <a:r>
              <a:rPr lang="ro-RO" sz="1350" dirty="0" err="1">
                <a:solidFill>
                  <a:schemeClr val="tx1"/>
                </a:solidFill>
              </a:rPr>
              <a:t>population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through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smtClean="0">
                <a:solidFill>
                  <a:schemeClr val="tx1"/>
                </a:solidFill>
              </a:rPr>
              <a:t> </a:t>
            </a:r>
            <a:r>
              <a:rPr lang="ro-RO" sz="1350" dirty="0" err="1" smtClean="0">
                <a:solidFill>
                  <a:schemeClr val="tx1"/>
                </a:solidFill>
              </a:rPr>
              <a:t>its</a:t>
            </a:r>
            <a:r>
              <a:rPr lang="ro-RO" sz="1350" dirty="0" smtClean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lifecycle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9" name="Explicație în dreptunghi 8"/>
          <p:cNvSpPr/>
          <p:nvPr/>
        </p:nvSpPr>
        <p:spPr>
          <a:xfrm>
            <a:off x="786654" y="5442697"/>
            <a:ext cx="2649071" cy="558053"/>
          </a:xfrm>
          <a:prstGeom prst="wedgeRectCallout">
            <a:avLst>
              <a:gd name="adj1" fmla="val 43488"/>
              <a:gd name="adj2" fmla="val -3646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>
                <a:solidFill>
                  <a:schemeClr val="tx1"/>
                </a:solidFill>
              </a:rPr>
              <a:t>Inhibitor arc -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 smtClean="0">
                <a:solidFill>
                  <a:schemeClr val="tx1"/>
                </a:solidFill>
              </a:rPr>
              <a:t>inhibiated</a:t>
            </a:r>
            <a:r>
              <a:rPr lang="ro-RO" sz="1350" dirty="0" smtClean="0">
                <a:solidFill>
                  <a:schemeClr val="tx1"/>
                </a:solidFill>
              </a:rPr>
              <a:t> </a:t>
            </a:r>
            <a:r>
              <a:rPr lang="ro-RO" sz="1350" dirty="0">
                <a:solidFill>
                  <a:schemeClr val="tx1"/>
                </a:solidFill>
              </a:rPr>
              <a:t>as </a:t>
            </a:r>
            <a:r>
              <a:rPr lang="ro-RO" sz="1350" dirty="0" err="1">
                <a:solidFill>
                  <a:schemeClr val="tx1"/>
                </a:solidFill>
              </a:rPr>
              <a:t>long</a:t>
            </a:r>
            <a:r>
              <a:rPr lang="ro-RO" sz="1350" dirty="0">
                <a:solidFill>
                  <a:schemeClr val="tx1"/>
                </a:solidFill>
              </a:rPr>
              <a:t> as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place </a:t>
            </a:r>
            <a:r>
              <a:rPr lang="ro-RO" sz="1350" dirty="0" err="1">
                <a:solidFill>
                  <a:schemeClr val="tx1"/>
                </a:solidFill>
              </a:rPr>
              <a:t>contains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tokens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0" name="Explicație în dreptunghi 9"/>
          <p:cNvSpPr/>
          <p:nvPr/>
        </p:nvSpPr>
        <p:spPr>
          <a:xfrm>
            <a:off x="7261378" y="4594227"/>
            <a:ext cx="1674193" cy="1103964"/>
          </a:xfrm>
          <a:prstGeom prst="wedgeRectCallout">
            <a:avLst>
              <a:gd name="adj1" fmla="val -98789"/>
              <a:gd name="adj2" fmla="val -540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>
                <a:solidFill>
                  <a:schemeClr val="tx1"/>
                </a:solidFill>
              </a:rPr>
              <a:t>The </a:t>
            </a:r>
            <a:r>
              <a:rPr lang="ro-RO" sz="1350" dirty="0" err="1">
                <a:solidFill>
                  <a:schemeClr val="tx1"/>
                </a:solidFill>
              </a:rPr>
              <a:t>lower</a:t>
            </a:r>
            <a:r>
              <a:rPr lang="ro-RO" sz="1350" dirty="0">
                <a:solidFill>
                  <a:schemeClr val="tx1"/>
                </a:solidFill>
              </a:rPr>
              <a:t>  part </a:t>
            </a:r>
            <a:r>
              <a:rPr lang="ro-RO" sz="1350" dirty="0" err="1">
                <a:solidFill>
                  <a:schemeClr val="tx1"/>
                </a:solidFill>
              </a:rPr>
              <a:t>contains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>
                <a:solidFill>
                  <a:schemeClr val="tx1"/>
                </a:solidFill>
              </a:rPr>
              <a:t>model of real </a:t>
            </a:r>
            <a:r>
              <a:rPr lang="ro-RO" sz="1350" dirty="0" err="1">
                <a:solidFill>
                  <a:schemeClr val="tx1"/>
                </a:solidFill>
              </a:rPr>
              <a:t>entities</a:t>
            </a:r>
            <a:r>
              <a:rPr lang="ro-RO" sz="1350" dirty="0">
                <a:solidFill>
                  <a:schemeClr val="tx1"/>
                </a:solidFill>
              </a:rPr>
              <a:t> –</a:t>
            </a:r>
            <a:r>
              <a:rPr lang="ro-RO" sz="1350" dirty="0" err="1">
                <a:solidFill>
                  <a:schemeClr val="tx1"/>
                </a:solidFill>
              </a:rPr>
              <a:t>microorganisms</a:t>
            </a:r>
            <a:r>
              <a:rPr lang="ro-RO" sz="1350" dirty="0">
                <a:solidFill>
                  <a:schemeClr val="tx1"/>
                </a:solidFill>
              </a:rPr>
              <a:t>/ </a:t>
            </a:r>
            <a:r>
              <a:rPr lang="ro-RO" sz="1350" dirty="0" err="1">
                <a:solidFill>
                  <a:schemeClr val="tx1"/>
                </a:solidFill>
              </a:rPr>
              <a:t>substrate</a:t>
            </a:r>
            <a:r>
              <a:rPr lang="ro-RO" sz="1350" dirty="0">
                <a:solidFill>
                  <a:schemeClr val="tx1"/>
                </a:solidFill>
              </a:rPr>
              <a:t>/ </a:t>
            </a:r>
            <a:r>
              <a:rPr lang="ro-RO" sz="1350" dirty="0" err="1">
                <a:solidFill>
                  <a:schemeClr val="tx1"/>
                </a:solidFill>
              </a:rPr>
              <a:t>products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1" name="Explicație în dreptunghi 10"/>
          <p:cNvSpPr/>
          <p:nvPr/>
        </p:nvSpPr>
        <p:spPr>
          <a:xfrm>
            <a:off x="7315182" y="3250826"/>
            <a:ext cx="1566532" cy="1216959"/>
          </a:xfrm>
          <a:prstGeom prst="wedgeRectCallout">
            <a:avLst>
              <a:gd name="adj1" fmla="val -102218"/>
              <a:gd name="adj2" fmla="val -459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>
                <a:solidFill>
                  <a:schemeClr val="tx1"/>
                </a:solidFill>
              </a:rPr>
              <a:t>The </a:t>
            </a:r>
            <a:r>
              <a:rPr lang="ro-RO" sz="1350" dirty="0" err="1">
                <a:solidFill>
                  <a:schemeClr val="tx1"/>
                </a:solidFill>
              </a:rPr>
              <a:t>upper</a:t>
            </a:r>
            <a:r>
              <a:rPr lang="ro-RO" sz="1350" dirty="0">
                <a:solidFill>
                  <a:schemeClr val="tx1"/>
                </a:solidFill>
              </a:rPr>
              <a:t> part </a:t>
            </a:r>
            <a:r>
              <a:rPr lang="ro-RO" sz="1350" dirty="0" err="1">
                <a:solidFill>
                  <a:schemeClr val="tx1"/>
                </a:solidFill>
              </a:rPr>
              <a:t>contains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phases</a:t>
            </a:r>
            <a:r>
              <a:rPr lang="ro-RO" sz="1350" dirty="0">
                <a:solidFill>
                  <a:schemeClr val="tx1"/>
                </a:solidFill>
              </a:rPr>
              <a:t> of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lifecycle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each</a:t>
            </a:r>
            <a:r>
              <a:rPr lang="ro-RO" sz="1350" dirty="0">
                <a:solidFill>
                  <a:schemeClr val="tx1"/>
                </a:solidFill>
              </a:rPr>
              <a:t>  </a:t>
            </a:r>
            <a:r>
              <a:rPr lang="ro-RO" sz="1350" dirty="0" err="1">
                <a:solidFill>
                  <a:schemeClr val="tx1"/>
                </a:solidFill>
              </a:rPr>
              <a:t>phase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controls</a:t>
            </a:r>
            <a:r>
              <a:rPr lang="ro-RO" sz="1350" dirty="0">
                <a:solidFill>
                  <a:schemeClr val="tx1"/>
                </a:solidFill>
              </a:rPr>
              <a:t> 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processes</a:t>
            </a:r>
            <a:r>
              <a:rPr lang="ro-RO" sz="1350" dirty="0">
                <a:solidFill>
                  <a:schemeClr val="tx1"/>
                </a:solidFill>
              </a:rPr>
              <a:t>  </a:t>
            </a:r>
            <a:r>
              <a:rPr lang="ro-RO" sz="1350" dirty="0" err="1">
                <a:solidFill>
                  <a:schemeClr val="tx1"/>
                </a:solidFill>
              </a:rPr>
              <a:t>that</a:t>
            </a:r>
            <a:r>
              <a:rPr lang="ro-RO" sz="1350" dirty="0">
                <a:solidFill>
                  <a:schemeClr val="tx1"/>
                </a:solidFill>
              </a:rPr>
              <a:t> are specific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9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Multiplication</a:t>
            </a:r>
            <a:r>
              <a:rPr lang="ro-RO" dirty="0" smtClean="0"/>
              <a:t> </a:t>
            </a:r>
            <a:r>
              <a:rPr lang="ro-RO" dirty="0" err="1" smtClean="0"/>
              <a:t>phase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26" y="1952304"/>
            <a:ext cx="5782901" cy="3490010"/>
          </a:xfrm>
          <a:prstGeom prst="rect">
            <a:avLst/>
          </a:prstGeom>
        </p:spPr>
      </p:pic>
      <p:sp>
        <p:nvSpPr>
          <p:cNvPr id="5" name="Explicație în dreptunghi 4"/>
          <p:cNvSpPr/>
          <p:nvPr/>
        </p:nvSpPr>
        <p:spPr>
          <a:xfrm>
            <a:off x="0" y="3102910"/>
            <a:ext cx="2117912" cy="1593476"/>
          </a:xfrm>
          <a:prstGeom prst="wedgeRectCallout">
            <a:avLst>
              <a:gd name="adj1" fmla="val 110239"/>
              <a:gd name="adj2" fmla="val 105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1350" dirty="0">
                <a:solidFill>
                  <a:schemeClr val="tx1"/>
                </a:solidFill>
              </a:rPr>
              <a:t>As </a:t>
            </a:r>
            <a:r>
              <a:rPr lang="ro-RO" sz="1350" dirty="0" err="1">
                <a:solidFill>
                  <a:schemeClr val="tx1"/>
                </a:solidFill>
              </a:rPr>
              <a:t>long</a:t>
            </a:r>
            <a:r>
              <a:rPr lang="ro-RO" sz="1350" dirty="0">
                <a:solidFill>
                  <a:schemeClr val="tx1"/>
                </a:solidFill>
              </a:rPr>
              <a:t> as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token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marking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multiplication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phase</a:t>
            </a:r>
            <a:r>
              <a:rPr lang="ro-RO" sz="1350" dirty="0">
                <a:solidFill>
                  <a:schemeClr val="tx1"/>
                </a:solidFill>
              </a:rPr>
              <a:t>,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multiplying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active </a:t>
            </a:r>
            <a:r>
              <a:rPr lang="ro-RO" sz="1350" dirty="0" err="1">
                <a:solidFill>
                  <a:schemeClr val="tx1"/>
                </a:solidFill>
              </a:rPr>
              <a:t>and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nicroorganism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 smtClean="0">
                <a:solidFill>
                  <a:schemeClr val="tx1"/>
                </a:solidFill>
              </a:rPr>
              <a:t>consumes</a:t>
            </a:r>
            <a:r>
              <a:rPr lang="ro-RO" sz="1350" dirty="0" smtClean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substrate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and</a:t>
            </a:r>
            <a:r>
              <a:rPr lang="ro-RO" sz="1350" dirty="0">
                <a:solidFill>
                  <a:schemeClr val="tx1"/>
                </a:solidFill>
              </a:rPr>
              <a:t> divide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18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Transition</a:t>
            </a:r>
            <a:r>
              <a:rPr lang="ro-RO" dirty="0" smtClean="0"/>
              <a:t> </a:t>
            </a:r>
            <a:r>
              <a:rPr lang="ro-RO" dirty="0" err="1" smtClean="0"/>
              <a:t>to</a:t>
            </a:r>
            <a:r>
              <a:rPr lang="ro-RO" dirty="0" smtClean="0"/>
              <a:t> </a:t>
            </a:r>
            <a:r>
              <a:rPr lang="ro-RO" dirty="0" err="1" smtClean="0"/>
              <a:t>production</a:t>
            </a:r>
            <a:r>
              <a:rPr lang="ro-RO" dirty="0" smtClean="0"/>
              <a:t> </a:t>
            </a:r>
            <a:r>
              <a:rPr lang="ro-RO" dirty="0" err="1" smtClean="0"/>
              <a:t>phase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46822"/>
            <a:ext cx="6236074" cy="3727863"/>
          </a:xfrm>
          <a:prstGeom prst="rect">
            <a:avLst/>
          </a:prstGeom>
        </p:spPr>
      </p:pic>
      <p:sp>
        <p:nvSpPr>
          <p:cNvPr id="5" name="Explicație în dreptunghi 4"/>
          <p:cNvSpPr/>
          <p:nvPr/>
        </p:nvSpPr>
        <p:spPr>
          <a:xfrm>
            <a:off x="7368989" y="3089461"/>
            <a:ext cx="1223682" cy="1653989"/>
          </a:xfrm>
          <a:prstGeom prst="wedgeRectCallout">
            <a:avLst>
              <a:gd name="adj1" fmla="val -375914"/>
              <a:gd name="adj2" fmla="val -409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 err="1">
                <a:solidFill>
                  <a:schemeClr val="tx1"/>
                </a:solidFill>
              </a:rPr>
              <a:t>When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substrate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token</a:t>
            </a:r>
            <a:r>
              <a:rPr lang="ro-RO" sz="1350" dirty="0">
                <a:solidFill>
                  <a:schemeClr val="tx1"/>
                </a:solidFill>
              </a:rPr>
              <a:t> are </a:t>
            </a:r>
            <a:r>
              <a:rPr lang="ro-RO" sz="1350" dirty="0" err="1">
                <a:solidFill>
                  <a:schemeClr val="tx1"/>
                </a:solidFill>
              </a:rPr>
              <a:t>available</a:t>
            </a:r>
            <a:r>
              <a:rPr lang="ro-RO" sz="1350" dirty="0">
                <a:solidFill>
                  <a:schemeClr val="tx1"/>
                </a:solidFill>
              </a:rPr>
              <a:t>, 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t0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production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phases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activated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7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Production</a:t>
            </a:r>
            <a:r>
              <a:rPr lang="ro-RO" dirty="0" smtClean="0"/>
              <a:t> </a:t>
            </a:r>
            <a:r>
              <a:rPr lang="ro-RO" dirty="0" err="1" smtClean="0"/>
              <a:t>phase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93716"/>
            <a:ext cx="6373115" cy="3843874"/>
          </a:xfrm>
          <a:prstGeom prst="rect">
            <a:avLst/>
          </a:prstGeom>
        </p:spPr>
      </p:pic>
      <p:sp>
        <p:nvSpPr>
          <p:cNvPr id="9" name="Explicație în dreptunghi 8"/>
          <p:cNvSpPr/>
          <p:nvPr/>
        </p:nvSpPr>
        <p:spPr>
          <a:xfrm>
            <a:off x="7368989" y="3089461"/>
            <a:ext cx="1223682" cy="1653989"/>
          </a:xfrm>
          <a:prstGeom prst="wedgeRectCallout">
            <a:avLst>
              <a:gd name="adj1" fmla="val -313276"/>
              <a:gd name="adj2" fmla="val 679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>
                <a:solidFill>
                  <a:schemeClr val="tx1"/>
                </a:solidFill>
              </a:rPr>
              <a:t>In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production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phase</a:t>
            </a:r>
            <a:r>
              <a:rPr lang="ro-RO" sz="1350" dirty="0">
                <a:solidFill>
                  <a:schemeClr val="tx1"/>
                </a:solidFill>
              </a:rPr>
              <a:t>,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producing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activated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and</a:t>
            </a:r>
            <a:r>
              <a:rPr lang="ro-RO" sz="1350" dirty="0">
                <a:solidFill>
                  <a:schemeClr val="tx1"/>
                </a:solidFill>
              </a:rPr>
              <a:t> product </a:t>
            </a:r>
            <a:r>
              <a:rPr lang="ro-RO" sz="1350" dirty="0" err="1">
                <a:solidFill>
                  <a:schemeClr val="tx1"/>
                </a:solidFill>
              </a:rPr>
              <a:t>tokens</a:t>
            </a:r>
            <a:r>
              <a:rPr lang="ro-RO" sz="1350" dirty="0">
                <a:solidFill>
                  <a:schemeClr val="tx1"/>
                </a:solidFill>
              </a:rPr>
              <a:t> are </a:t>
            </a:r>
            <a:r>
              <a:rPr lang="ro-RO" sz="1350" dirty="0" err="1">
                <a:solidFill>
                  <a:schemeClr val="tx1"/>
                </a:solidFill>
              </a:rPr>
              <a:t>generated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2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Transition</a:t>
            </a:r>
            <a:r>
              <a:rPr lang="ro-RO" dirty="0" smtClean="0"/>
              <a:t> </a:t>
            </a:r>
            <a:r>
              <a:rPr lang="ro-RO" dirty="0" err="1" smtClean="0"/>
              <a:t>to</a:t>
            </a:r>
            <a:r>
              <a:rPr lang="ro-RO" dirty="0" smtClean="0"/>
              <a:t> </a:t>
            </a:r>
            <a:r>
              <a:rPr lang="ro-RO" dirty="0" err="1" smtClean="0"/>
              <a:t>death</a:t>
            </a:r>
            <a:r>
              <a:rPr lang="ro-RO" dirty="0" smtClean="0"/>
              <a:t> </a:t>
            </a:r>
            <a:r>
              <a:rPr lang="ro-RO" dirty="0" err="1" smtClean="0"/>
              <a:t>phase</a:t>
            </a:r>
            <a:endParaRPr lang="en-GB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97519"/>
            <a:ext cx="6430272" cy="3865308"/>
          </a:xfrm>
          <a:prstGeom prst="rect">
            <a:avLst/>
          </a:prstGeom>
        </p:spPr>
      </p:pic>
      <p:sp>
        <p:nvSpPr>
          <p:cNvPr id="9" name="Explicație în dreptunghi 8"/>
          <p:cNvSpPr/>
          <p:nvPr/>
        </p:nvSpPr>
        <p:spPr>
          <a:xfrm>
            <a:off x="7291668" y="3163421"/>
            <a:ext cx="1435473" cy="1358153"/>
          </a:xfrm>
          <a:prstGeom prst="wedgeRectCallout">
            <a:avLst>
              <a:gd name="adj1" fmla="val -183786"/>
              <a:gd name="adj2" fmla="val -369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>
                <a:solidFill>
                  <a:schemeClr val="tx1"/>
                </a:solidFill>
              </a:rPr>
              <a:t>As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number</a:t>
            </a:r>
            <a:r>
              <a:rPr lang="ro-RO" sz="1350" dirty="0">
                <a:solidFill>
                  <a:schemeClr val="tx1"/>
                </a:solidFill>
              </a:rPr>
              <a:t> of product </a:t>
            </a:r>
            <a:r>
              <a:rPr lang="ro-RO" sz="1350" dirty="0" err="1">
                <a:solidFill>
                  <a:schemeClr val="tx1"/>
                </a:solidFill>
              </a:rPr>
              <a:t>token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reaches</a:t>
            </a:r>
            <a:r>
              <a:rPr lang="ro-RO" sz="1350" dirty="0">
                <a:solidFill>
                  <a:schemeClr val="tx1"/>
                </a:solidFill>
              </a:rPr>
              <a:t> an </a:t>
            </a:r>
            <a:r>
              <a:rPr lang="ro-RO" sz="1350" dirty="0" err="1">
                <a:solidFill>
                  <a:schemeClr val="tx1"/>
                </a:solidFill>
              </a:rPr>
              <a:t>fixed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threshold</a:t>
            </a:r>
            <a:r>
              <a:rPr lang="ro-RO" sz="1350" dirty="0">
                <a:solidFill>
                  <a:schemeClr val="tx1"/>
                </a:solidFill>
              </a:rPr>
              <a:t> (30)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t1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death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phase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activated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03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Death</a:t>
            </a:r>
            <a:r>
              <a:rPr lang="ro-RO" dirty="0" smtClean="0"/>
              <a:t> </a:t>
            </a:r>
            <a:r>
              <a:rPr lang="ro-RO" dirty="0" err="1" smtClean="0"/>
              <a:t>phase</a:t>
            </a:r>
            <a:endParaRPr lang="en-GB" dirty="0"/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2" y="2323198"/>
            <a:ext cx="6351680" cy="3801005"/>
          </a:xfrm>
          <a:prstGeom prst="rect">
            <a:avLst/>
          </a:prstGeom>
        </p:spPr>
      </p:pic>
      <p:sp>
        <p:nvSpPr>
          <p:cNvPr id="9" name="Explicație în dreptunghi 8"/>
          <p:cNvSpPr/>
          <p:nvPr/>
        </p:nvSpPr>
        <p:spPr>
          <a:xfrm>
            <a:off x="7291668" y="3163421"/>
            <a:ext cx="1596838" cy="1358153"/>
          </a:xfrm>
          <a:prstGeom prst="wedgeRectCallout">
            <a:avLst>
              <a:gd name="adj1" fmla="val -96624"/>
              <a:gd name="adj2" fmla="val 1417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>
                <a:solidFill>
                  <a:schemeClr val="tx1"/>
                </a:solidFill>
              </a:rPr>
              <a:t>In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death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phase</a:t>
            </a:r>
            <a:r>
              <a:rPr lang="ro-RO" sz="1350" dirty="0">
                <a:solidFill>
                  <a:schemeClr val="tx1"/>
                </a:solidFill>
              </a:rPr>
              <a:t>,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tokens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from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microorganism place are </a:t>
            </a:r>
            <a:r>
              <a:rPr lang="ro-RO" sz="1350" dirty="0" err="1">
                <a:solidFill>
                  <a:schemeClr val="tx1"/>
                </a:solidFill>
              </a:rPr>
              <a:t>removed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by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dying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6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8650" y="1054039"/>
            <a:ext cx="7886700" cy="966761"/>
          </a:xfrm>
        </p:spPr>
        <p:txBody>
          <a:bodyPr/>
          <a:lstStyle/>
          <a:p>
            <a:r>
              <a:rPr lang="ro-RO" dirty="0" err="1" smtClean="0"/>
              <a:t>Overview</a:t>
            </a:r>
            <a:endParaRPr lang="en-GB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51301"/>
              </p:ext>
            </p:extLst>
          </p:nvPr>
        </p:nvGraphicFramePr>
        <p:xfrm>
          <a:off x="551593" y="1774942"/>
          <a:ext cx="7716536" cy="496274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858268">
                  <a:extLst>
                    <a:ext uri="{9D8B030D-6E8A-4147-A177-3AD203B41FA5}">
                      <a16:colId xmlns:a16="http://schemas.microsoft.com/office/drawing/2014/main" val="4034151151"/>
                    </a:ext>
                  </a:extLst>
                </a:gridCol>
                <a:gridCol w="3858268">
                  <a:extLst>
                    <a:ext uri="{9D8B030D-6E8A-4147-A177-3AD203B41FA5}">
                      <a16:colId xmlns:a16="http://schemas.microsoft.com/office/drawing/2014/main" val="1981667111"/>
                    </a:ext>
                  </a:extLst>
                </a:gridCol>
              </a:tblGrid>
              <a:tr h="1850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Introduction to modeling and simulation using Petri Nets</a:t>
                      </a:r>
                      <a:endParaRPr lang="en-GB" sz="1500" dirty="0" smtClean="0"/>
                    </a:p>
                    <a:p>
                      <a:endParaRPr lang="en-GB" sz="1500" dirty="0"/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Basic elements: places, transitions , arcs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Simulation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concurrency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Timed nets 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Determinism vs stochastic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Special arcs</a:t>
                      </a:r>
                      <a:endParaRPr lang="en-GB" sz="15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798615"/>
                  </a:ext>
                </a:extLst>
              </a:tr>
              <a:tr h="2143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Introduction to modelling and simulation of 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n-US" sz="1500" b="1" dirty="0" smtClean="0"/>
                        <a:t> manufacturing processes</a:t>
                      </a:r>
                      <a:endParaRPr lang="en-GB" sz="1500" dirty="0" smtClean="0"/>
                    </a:p>
                    <a:p>
                      <a:endParaRPr lang="en-GB" sz="15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processing equipment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transport equipment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control 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robots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human </a:t>
                      </a:r>
                      <a:r>
                        <a:rPr lang="ro-RO" sz="1500" dirty="0" smtClean="0"/>
                        <a:t>o</a:t>
                      </a:r>
                      <a:r>
                        <a:rPr lang="en-US" sz="1500" dirty="0" err="1" smtClean="0"/>
                        <a:t>perators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a complete manufacturing line 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Simulating a complete manufacturing line</a:t>
                      </a:r>
                      <a:endParaRPr lang="en-GB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828041"/>
                  </a:ext>
                </a:extLst>
              </a:tr>
              <a:tr h="969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Introduction to digital design manufacturing processes</a:t>
                      </a:r>
                      <a:endParaRPr lang="en-GB" sz="1500" dirty="0" smtClean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Designing the layout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Designing the operation of the line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Designing the command and control system </a:t>
                      </a:r>
                      <a:endParaRPr lang="en-GB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8539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9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05707" y="2475430"/>
            <a:ext cx="7886700" cy="2092517"/>
          </a:xfrm>
        </p:spPr>
        <p:txBody>
          <a:bodyPr>
            <a:normAutofit/>
          </a:bodyPr>
          <a:lstStyle/>
          <a:p>
            <a:pPr lvl="0" algn="ctr"/>
            <a:r>
              <a:rPr lang="ro-RO" sz="4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modelling and simulation of food manufacturing processes</a:t>
            </a:r>
            <a:endParaRPr lang="en-GB" sz="4050" dirty="0"/>
          </a:p>
        </p:txBody>
      </p:sp>
    </p:spTree>
    <p:extLst>
      <p:ext uri="{BB962C8B-B14F-4D97-AF65-F5344CB8AC3E}">
        <p14:creationId xmlns:p14="http://schemas.microsoft.com/office/powerpoint/2010/main" val="3915220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processing equipment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68" y="1782196"/>
            <a:ext cx="6438644" cy="46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60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8650" y="1155943"/>
            <a:ext cx="7886700" cy="994172"/>
          </a:xfrm>
        </p:spPr>
        <p:txBody>
          <a:bodyPr/>
          <a:lstStyle/>
          <a:p>
            <a:pPr lvl="0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transport equipment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28650" y="2226469"/>
            <a:ext cx="3078646" cy="1209986"/>
          </a:xfrm>
        </p:spPr>
        <p:txBody>
          <a:bodyPr>
            <a:normAutofit fontScale="62500" lnSpcReduction="20000"/>
          </a:bodyPr>
          <a:lstStyle/>
          <a:p>
            <a:r>
              <a:rPr lang="ro-RO" dirty="0" err="1" smtClean="0"/>
              <a:t>Belts</a:t>
            </a:r>
            <a:r>
              <a:rPr lang="ro-RO" dirty="0" smtClean="0"/>
              <a:t>, </a:t>
            </a:r>
            <a:r>
              <a:rPr lang="ro-RO" dirty="0" err="1" smtClean="0"/>
              <a:t>pipes</a:t>
            </a:r>
            <a:r>
              <a:rPr lang="ro-RO" dirty="0" smtClean="0"/>
              <a:t>, </a:t>
            </a:r>
            <a:r>
              <a:rPr lang="ro-RO" dirty="0" err="1" smtClean="0"/>
              <a:t>conveyors</a:t>
            </a:r>
            <a:endParaRPr lang="ro-RO" dirty="0" smtClean="0"/>
          </a:p>
          <a:p>
            <a:r>
              <a:rPr lang="ro-RO" dirty="0" smtClean="0"/>
              <a:t>Manipulator </a:t>
            </a:r>
            <a:r>
              <a:rPr lang="ro-RO" dirty="0" err="1" smtClean="0"/>
              <a:t>arms</a:t>
            </a:r>
            <a:endParaRPr lang="ro-RO" dirty="0" smtClean="0"/>
          </a:p>
          <a:p>
            <a:r>
              <a:rPr lang="ro-RO" dirty="0" smtClean="0"/>
              <a:t>AVG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06" y="2090536"/>
            <a:ext cx="3315036" cy="13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47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7FB99-06D2-45F5-9ABD-3EB6EEB834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23</a:t>
            </a:fld>
            <a:endParaRPr lang="en-US" noProof="0"/>
          </a:p>
        </p:txBody>
      </p:sp>
      <p:pic>
        <p:nvPicPr>
          <p:cNvPr id="9" name="I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2" y="2019442"/>
            <a:ext cx="2466474" cy="4140726"/>
          </a:xfrm>
          <a:prstGeom prst="rect">
            <a:avLst/>
          </a:prstGeom>
        </p:spPr>
      </p:pic>
      <p:pic>
        <p:nvPicPr>
          <p:cNvPr id="10" name="I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59" y="1971014"/>
            <a:ext cx="2955199" cy="4189154"/>
          </a:xfrm>
          <a:prstGeom prst="rect">
            <a:avLst/>
          </a:prstGeom>
        </p:spPr>
      </p:pic>
      <p:sp>
        <p:nvSpPr>
          <p:cNvPr id="14" name="Titlu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35593"/>
          </a:xfrm>
        </p:spPr>
        <p:txBody>
          <a:bodyPr>
            <a:normAutofit fontScale="90000"/>
          </a:bodyPr>
          <a:lstStyle/>
          <a:p>
            <a:pPr lvl="0"/>
            <a:r>
              <a:rPr lang="ro-RO" sz="36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AVG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365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control </a:t>
            </a:r>
            <a: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15213" y="2082089"/>
            <a:ext cx="7886700" cy="1812313"/>
          </a:xfrm>
        </p:spPr>
        <p:txBody>
          <a:bodyPr>
            <a:normAutofit fontScale="85000" lnSpcReduction="20000"/>
          </a:bodyPr>
          <a:lstStyle/>
          <a:p>
            <a:r>
              <a:rPr lang="ro-RO" dirty="0" smtClean="0"/>
              <a:t>Control </a:t>
            </a:r>
            <a:r>
              <a:rPr lang="ro-RO" dirty="0" err="1" smtClean="0"/>
              <a:t>loop</a:t>
            </a:r>
            <a:endParaRPr lang="ro-RO" dirty="0" smtClean="0"/>
          </a:p>
          <a:p>
            <a:pPr lvl="1"/>
            <a:r>
              <a:rPr lang="ro-RO" dirty="0" err="1" smtClean="0"/>
              <a:t>sensors</a:t>
            </a:r>
            <a:r>
              <a:rPr lang="ro-RO" dirty="0" smtClean="0"/>
              <a:t> – </a:t>
            </a:r>
            <a:r>
              <a:rPr lang="ro-RO" dirty="0" err="1" smtClean="0"/>
              <a:t>observable</a:t>
            </a:r>
            <a:r>
              <a:rPr lang="ro-RO" dirty="0" smtClean="0"/>
              <a:t> </a:t>
            </a:r>
            <a:r>
              <a:rPr lang="ro-RO" dirty="0" err="1" smtClean="0"/>
              <a:t>outputs</a:t>
            </a:r>
            <a:r>
              <a:rPr lang="ro-RO" dirty="0" smtClean="0"/>
              <a:t>  - </a:t>
            </a:r>
            <a:r>
              <a:rPr lang="ro-RO" dirty="0" err="1" smtClean="0"/>
              <a:t>sensor</a:t>
            </a:r>
            <a:r>
              <a:rPr lang="ro-RO" dirty="0" smtClean="0"/>
              <a:t> </a:t>
            </a:r>
            <a:r>
              <a:rPr lang="ro-RO" dirty="0" err="1" smtClean="0"/>
              <a:t>places</a:t>
            </a:r>
            <a:r>
              <a:rPr lang="ro-RO" dirty="0" smtClean="0"/>
              <a:t>  </a:t>
            </a:r>
          </a:p>
          <a:p>
            <a:pPr lvl="1"/>
            <a:r>
              <a:rPr lang="ro-RO" dirty="0"/>
              <a:t>c</a:t>
            </a:r>
            <a:r>
              <a:rPr lang="ro-RO" dirty="0" smtClean="0"/>
              <a:t>ontrol unit</a:t>
            </a:r>
          </a:p>
          <a:p>
            <a:pPr lvl="1"/>
            <a:r>
              <a:rPr lang="ro-RO" dirty="0" err="1" smtClean="0"/>
              <a:t>e</a:t>
            </a:r>
            <a:r>
              <a:rPr lang="ro-RO" dirty="0" err="1" smtClean="0"/>
              <a:t>fectors</a:t>
            </a:r>
            <a:r>
              <a:rPr lang="ro-RO" dirty="0" smtClean="0"/>
              <a:t>/</a:t>
            </a:r>
            <a:r>
              <a:rPr lang="ro-RO" dirty="0" err="1" smtClean="0"/>
              <a:t>enablers</a:t>
            </a:r>
            <a:r>
              <a:rPr lang="ro-RO" dirty="0" smtClean="0"/>
              <a:t> – </a:t>
            </a:r>
            <a:r>
              <a:rPr lang="ro-RO" dirty="0" err="1" smtClean="0"/>
              <a:t>controlable</a:t>
            </a:r>
            <a:r>
              <a:rPr lang="ro-RO" dirty="0" smtClean="0"/>
              <a:t> </a:t>
            </a:r>
            <a:r>
              <a:rPr lang="ro-RO" dirty="0" err="1" smtClean="0"/>
              <a:t>inputs</a:t>
            </a:r>
            <a:r>
              <a:rPr lang="ro-RO" dirty="0" smtClean="0"/>
              <a:t> – control </a:t>
            </a:r>
            <a:r>
              <a:rPr lang="ro-RO" dirty="0" err="1" smtClean="0"/>
              <a:t>places</a:t>
            </a:r>
            <a:r>
              <a:rPr lang="ro-RO" dirty="0" smtClean="0"/>
              <a:t> or control </a:t>
            </a:r>
            <a:r>
              <a:rPr lang="ro-RO" dirty="0" err="1" smtClean="0"/>
              <a:t>transitions</a:t>
            </a:r>
            <a:endParaRPr lang="ro-RO" dirty="0" smtClean="0"/>
          </a:p>
          <a:p>
            <a:pPr lvl="1"/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038782"/>
            <a:ext cx="4265604" cy="1647954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4"/>
          <a:stretch/>
        </p:blipFill>
        <p:spPr>
          <a:xfrm>
            <a:off x="457200" y="4159098"/>
            <a:ext cx="4101363" cy="19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16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robots</a:t>
            </a:r>
            <a:endParaRPr lang="en-GB" altLang="en-US" dirty="0" smtClean="0"/>
          </a:p>
        </p:txBody>
      </p:sp>
      <p:pic>
        <p:nvPicPr>
          <p:cNvPr id="64516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75">
            <a:off x="607527" y="2375147"/>
            <a:ext cx="3849196" cy="198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84" y="1934019"/>
            <a:ext cx="4199021" cy="440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209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Substituent conținut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5327" y="1302988"/>
            <a:ext cx="4528916" cy="4403622"/>
          </a:xfrm>
        </p:spPr>
      </p:pic>
      <p:sp>
        <p:nvSpPr>
          <p:cNvPr id="65538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mtClean="0"/>
              <a:t>Robotic arm automation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086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B77BD-030A-4CF5-97CA-0E8870E8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7FB99-06D2-45F5-9ABD-3EB6EEB834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27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CD348B-9704-4A75-BC29-D31612B8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86" y="1079612"/>
            <a:ext cx="8353425" cy="720725"/>
          </a:xfrm>
        </p:spPr>
        <p:txBody>
          <a:bodyPr>
            <a:normAutofit/>
          </a:bodyPr>
          <a:lstStyle/>
          <a:p>
            <a:r>
              <a:rPr lang="ro-RO" dirty="0" smtClean="0"/>
              <a:t>AVG </a:t>
            </a:r>
            <a:r>
              <a:rPr lang="ro-RO" dirty="0" err="1" smtClean="0"/>
              <a:t>automatisation</a:t>
            </a:r>
            <a:endParaRPr lang="en-US" dirty="0"/>
          </a:p>
        </p:txBody>
      </p:sp>
      <p:pic>
        <p:nvPicPr>
          <p:cNvPr id="10" name="Imagin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2" y="1900990"/>
            <a:ext cx="2622884" cy="4199021"/>
          </a:xfrm>
          <a:prstGeom prst="rect">
            <a:avLst/>
          </a:prstGeom>
        </p:spPr>
      </p:pic>
      <p:pic>
        <p:nvPicPr>
          <p:cNvPr id="12" name="Imagin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84" y="1900990"/>
            <a:ext cx="2582169" cy="4199022"/>
          </a:xfrm>
          <a:prstGeom prst="rect">
            <a:avLst/>
          </a:prstGeom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9677AC3E-3ABF-47D5-9D47-C411693980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646878" y="5674050"/>
            <a:ext cx="1890000" cy="11283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2" name="Dreptunghi 1"/>
          <p:cNvSpPr/>
          <p:nvPr/>
        </p:nvSpPr>
        <p:spPr>
          <a:xfrm>
            <a:off x="2594267" y="6455847"/>
            <a:ext cx="253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Ion Mironescu, ULBS 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3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human </a:t>
            </a:r>
            <a:r>
              <a:rPr lang="ro-RO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perators</a:t>
            </a:r>
            <a: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5" y="1636845"/>
            <a:ext cx="6388768" cy="49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a complete manufacturing line </a:t>
            </a:r>
            <a: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9" y="1443789"/>
            <a:ext cx="8545452" cy="5281863"/>
          </a:xfrm>
        </p:spPr>
      </p:pic>
    </p:spTree>
    <p:extLst>
      <p:ext uri="{BB962C8B-B14F-4D97-AF65-F5344CB8AC3E}">
        <p14:creationId xmlns:p14="http://schemas.microsoft.com/office/powerpoint/2010/main" val="422382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13411" y="2410227"/>
            <a:ext cx="7886700" cy="1575505"/>
          </a:xfrm>
        </p:spPr>
        <p:txBody>
          <a:bodyPr>
            <a:normAutofit/>
          </a:bodyPr>
          <a:lstStyle/>
          <a:p>
            <a:pPr lvl="0" algn="ctr"/>
            <a:r>
              <a:rPr lang="ro-RO" sz="4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modeling and simulation using Petri 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878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Simulating a complete manufacturing line</a:t>
            </a:r>
            <a: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8" y="1431758"/>
            <a:ext cx="8656705" cy="5144452"/>
          </a:xfrm>
        </p:spPr>
      </p:pic>
    </p:spTree>
    <p:extLst>
      <p:ext uri="{BB962C8B-B14F-4D97-AF65-F5344CB8AC3E}">
        <p14:creationId xmlns:p14="http://schemas.microsoft.com/office/powerpoint/2010/main" val="3620807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2589" y="2448754"/>
            <a:ext cx="7886700" cy="1652561"/>
          </a:xfrm>
        </p:spPr>
        <p:txBody>
          <a:bodyPr>
            <a:normAutofit/>
          </a:bodyPr>
          <a:lstStyle/>
          <a:p>
            <a:pPr algn="ctr"/>
            <a:r>
              <a:rPr lang="ro-RO" sz="4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digital design manufacturing processes</a:t>
            </a:r>
            <a:endParaRPr lang="en-GB" sz="4050" dirty="0"/>
          </a:p>
        </p:txBody>
      </p:sp>
    </p:spTree>
    <p:extLst>
      <p:ext uri="{BB962C8B-B14F-4D97-AF65-F5344CB8AC3E}">
        <p14:creationId xmlns:p14="http://schemas.microsoft.com/office/powerpoint/2010/main" val="379082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mtClean="0"/>
              <a:t>Line layout</a:t>
            </a:r>
            <a:endParaRPr lang="en-GB" altLang="en-US" smtClean="0"/>
          </a:p>
        </p:txBody>
      </p:sp>
      <p:pic>
        <p:nvPicPr>
          <p:cNvPr id="62467" name="Picture 5" descr="A picture containing toy, worktable, miller&#10;&#10;Description automatically generate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6117" y="2204152"/>
            <a:ext cx="6286283" cy="3571006"/>
          </a:xfrm>
        </p:spPr>
      </p:pic>
    </p:spTree>
    <p:extLst>
      <p:ext uri="{BB962C8B-B14F-4D97-AF65-F5344CB8AC3E}">
        <p14:creationId xmlns:p14="http://schemas.microsoft.com/office/powerpoint/2010/main" val="2832344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4" y="1544387"/>
            <a:ext cx="6911358" cy="5436169"/>
          </a:xfrm>
          <a:prstGeom prst="rect">
            <a:avLst/>
          </a:prstGeom>
        </p:spPr>
      </p:pic>
      <p:sp>
        <p:nvSpPr>
          <p:cNvPr id="63490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mtClean="0"/>
              <a:t>Petri net model of the line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5631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Designing the operation of the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</a:t>
            </a:r>
            <a:r>
              <a:rPr lang="ro-RO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o-RO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Scheduling</a:t>
            </a:r>
            <a: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ro-RO" sz="2000" dirty="0"/>
              <a:t>O</a:t>
            </a:r>
            <a:r>
              <a:rPr lang="en-GB" sz="2000" dirty="0" err="1"/>
              <a:t>ptimization</a:t>
            </a:r>
            <a:r>
              <a:rPr lang="en-GB" sz="2000" dirty="0"/>
              <a:t> problem represented by a triple </a:t>
            </a:r>
            <a:r>
              <a:rPr lang="en-GB" sz="2000" i="1" dirty="0"/>
              <a:t>α</a:t>
            </a:r>
            <a:r>
              <a:rPr lang="en-GB" sz="2000" dirty="0"/>
              <a:t> | </a:t>
            </a:r>
            <a:r>
              <a:rPr lang="en-GB" sz="2000" i="1" dirty="0"/>
              <a:t>β</a:t>
            </a:r>
            <a:r>
              <a:rPr lang="en-GB" sz="2000" dirty="0"/>
              <a:t> | </a:t>
            </a:r>
            <a:r>
              <a:rPr lang="en-GB" sz="2000" i="1" dirty="0"/>
              <a:t>γ </a:t>
            </a:r>
            <a:endParaRPr lang="ro-RO" sz="2000" i="1" dirty="0"/>
          </a:p>
          <a:p>
            <a:pPr lvl="1">
              <a:spcAft>
                <a:spcPts val="600"/>
              </a:spcAft>
            </a:pPr>
            <a:r>
              <a:rPr lang="en-GB" sz="1600" i="1" dirty="0"/>
              <a:t>α</a:t>
            </a:r>
            <a:r>
              <a:rPr lang="en-GB" sz="1600" dirty="0"/>
              <a:t> The design of the resources</a:t>
            </a:r>
            <a:endParaRPr lang="ro-RO" sz="1600" dirty="0"/>
          </a:p>
          <a:p>
            <a:pPr lvl="1">
              <a:spcAft>
                <a:spcPts val="600"/>
              </a:spcAft>
            </a:pPr>
            <a:r>
              <a:rPr lang="en-GB" sz="1600" i="1" dirty="0"/>
              <a:t>β</a:t>
            </a:r>
            <a:r>
              <a:rPr lang="ro-RO" sz="1600" dirty="0"/>
              <a:t> </a:t>
            </a:r>
            <a:r>
              <a:rPr lang="en-GB" sz="1600" dirty="0"/>
              <a:t>The running properties and constraints </a:t>
            </a:r>
            <a:endParaRPr lang="ro-RO" sz="1600" dirty="0"/>
          </a:p>
          <a:p>
            <a:pPr lvl="1">
              <a:spcAft>
                <a:spcPts val="600"/>
              </a:spcAft>
            </a:pPr>
            <a:r>
              <a:rPr lang="en-GB" sz="1600" i="1" dirty="0"/>
              <a:t>γ</a:t>
            </a:r>
            <a:r>
              <a:rPr lang="ro-RO" sz="1600" dirty="0"/>
              <a:t> </a:t>
            </a:r>
            <a:r>
              <a:rPr lang="en-GB" sz="1600" dirty="0"/>
              <a:t>The target function to be </a:t>
            </a:r>
            <a:r>
              <a:rPr lang="ro-RO" sz="1600" dirty="0" err="1"/>
              <a:t>maximis</a:t>
            </a:r>
            <a:r>
              <a:rPr lang="en-US" sz="1600" dirty="0" err="1"/>
              <a:t>ed</a:t>
            </a:r>
            <a:r>
              <a:rPr lang="ro-RO" sz="1600" dirty="0"/>
              <a:t> or </a:t>
            </a:r>
            <a:r>
              <a:rPr lang="ro-RO" sz="1600" dirty="0" err="1"/>
              <a:t>minimis</a:t>
            </a:r>
            <a:r>
              <a:rPr lang="en-US" sz="1600" dirty="0" err="1"/>
              <a:t>ed</a:t>
            </a:r>
            <a:r>
              <a:rPr lang="ro-RO" sz="1600" dirty="0"/>
              <a:t> </a:t>
            </a:r>
            <a:r>
              <a:rPr lang="en-US" sz="1600" dirty="0"/>
              <a:t> -  </a:t>
            </a:r>
            <a:r>
              <a:rPr lang="ro-RO" sz="1600" dirty="0"/>
              <a:t>a </a:t>
            </a:r>
            <a:r>
              <a:rPr lang="ro-RO" sz="1600" dirty="0" err="1"/>
              <a:t>combination</a:t>
            </a:r>
            <a:r>
              <a:rPr lang="ro-RO" sz="1600" dirty="0"/>
              <a:t> (</a:t>
            </a:r>
            <a:r>
              <a:rPr lang="ro-RO" sz="1600" dirty="0" err="1"/>
              <a:t>weighted</a:t>
            </a:r>
            <a:r>
              <a:rPr lang="ro-RO" sz="1600" dirty="0"/>
              <a:t> </a:t>
            </a:r>
            <a:r>
              <a:rPr lang="ro-RO" sz="1600" dirty="0" err="1"/>
              <a:t>sum</a:t>
            </a:r>
            <a:r>
              <a:rPr lang="ro-RO" sz="1600" dirty="0"/>
              <a:t>) of </a:t>
            </a:r>
            <a:r>
              <a:rPr lang="ro-RO" sz="1600" dirty="0" err="1"/>
              <a:t>completion</a:t>
            </a:r>
            <a:r>
              <a:rPr lang="ro-RO" sz="1600" dirty="0"/>
              <a:t> </a:t>
            </a:r>
            <a:r>
              <a:rPr lang="ro-RO" sz="1600" dirty="0" err="1"/>
              <a:t>time</a:t>
            </a:r>
            <a:r>
              <a:rPr lang="ro-RO" sz="1600" dirty="0"/>
              <a:t> </a:t>
            </a:r>
            <a:r>
              <a:rPr lang="ro-RO" sz="1600" i="1" dirty="0" err="1"/>
              <a:t>C</a:t>
            </a:r>
            <a:r>
              <a:rPr lang="ro-RO" sz="1600" i="1" baseline="-25000" dirty="0" err="1"/>
              <a:t>j</a:t>
            </a:r>
            <a:r>
              <a:rPr lang="ro-RO" sz="1600" dirty="0"/>
              <a:t>, </a:t>
            </a:r>
            <a:r>
              <a:rPr lang="ro-RO" sz="1600" dirty="0" err="1"/>
              <a:t>flow</a:t>
            </a:r>
            <a:r>
              <a:rPr lang="ro-RO" sz="1600" dirty="0"/>
              <a:t> </a:t>
            </a:r>
            <a:r>
              <a:rPr lang="ro-RO" sz="1600" dirty="0" err="1"/>
              <a:t>time</a:t>
            </a:r>
            <a:r>
              <a:rPr lang="ro-RO" sz="1600" dirty="0"/>
              <a:t> </a:t>
            </a:r>
            <a:r>
              <a:rPr lang="ro-RO" sz="1600" i="1" dirty="0" err="1"/>
              <a:t>F</a:t>
            </a:r>
            <a:r>
              <a:rPr lang="ro-RO" sz="1600" i="1" baseline="-25000" dirty="0" err="1"/>
              <a:t>j</a:t>
            </a:r>
            <a:r>
              <a:rPr lang="ro-RO" sz="1600" dirty="0"/>
              <a:t>, </a:t>
            </a:r>
            <a:r>
              <a:rPr lang="ro-RO" sz="1600" dirty="0" err="1"/>
              <a:t>Lateness</a:t>
            </a:r>
            <a:r>
              <a:rPr lang="ro-RO" sz="1600" dirty="0"/>
              <a:t> </a:t>
            </a:r>
            <a:r>
              <a:rPr lang="ro-RO" sz="1600" i="1" dirty="0" err="1"/>
              <a:t>L</a:t>
            </a:r>
            <a:r>
              <a:rPr lang="ro-RO" sz="1600" i="1" baseline="-25000" dirty="0" err="1"/>
              <a:t>j</a:t>
            </a:r>
            <a:r>
              <a:rPr lang="ro-RO" sz="1600" dirty="0"/>
              <a:t>  </a:t>
            </a:r>
            <a:r>
              <a:rPr lang="ro-RO" sz="1600" dirty="0" err="1"/>
              <a:t>Throughput</a:t>
            </a:r>
            <a:r>
              <a:rPr lang="ro-RO" sz="1600" dirty="0"/>
              <a:t> </a:t>
            </a:r>
            <a:r>
              <a:rPr lang="ro-RO" sz="1600" i="1" dirty="0" err="1"/>
              <a:t>U</a:t>
            </a:r>
            <a:r>
              <a:rPr lang="ro-RO" sz="1600" i="1" baseline="-25000" dirty="0" err="1"/>
              <a:t>j</a:t>
            </a:r>
            <a:r>
              <a:rPr lang="ro-RO" sz="1600" dirty="0"/>
              <a:t>, </a:t>
            </a:r>
            <a:r>
              <a:rPr lang="ro-RO" sz="1600" dirty="0" err="1"/>
              <a:t>Tardiness</a:t>
            </a:r>
            <a:r>
              <a:rPr lang="ro-RO" sz="1600" dirty="0"/>
              <a:t> </a:t>
            </a:r>
            <a:r>
              <a:rPr lang="ro-RO" sz="1600" i="1" dirty="0" err="1"/>
              <a:t>T</a:t>
            </a:r>
            <a:r>
              <a:rPr lang="ro-RO" sz="1600" i="1" baseline="-25000" dirty="0" err="1"/>
              <a:t>j</a:t>
            </a:r>
            <a:r>
              <a:rPr lang="ro-RO" sz="1600" dirty="0"/>
              <a:t>, </a:t>
            </a:r>
            <a:r>
              <a:rPr lang="ro-RO" sz="1600" dirty="0" err="1"/>
              <a:t>Earlisness</a:t>
            </a:r>
            <a:r>
              <a:rPr lang="ro-RO" sz="1600" dirty="0"/>
              <a:t> </a:t>
            </a:r>
            <a:r>
              <a:rPr lang="ro-RO" sz="1600" i="1" dirty="0" err="1"/>
              <a:t>E</a:t>
            </a:r>
            <a:r>
              <a:rPr lang="ro-RO" sz="1600" i="1" baseline="-25000" dirty="0" err="1"/>
              <a:t>j</a:t>
            </a:r>
            <a:r>
              <a:rPr lang="ro-RO" sz="1600" dirty="0"/>
              <a:t>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</a:t>
            </a:r>
            <a:r>
              <a:rPr lang="ro-RO" sz="2000" dirty="0"/>
              <a:t>s an NP </a:t>
            </a:r>
            <a:r>
              <a:rPr lang="ro-RO" sz="2400" dirty="0"/>
              <a:t>problem</a:t>
            </a:r>
            <a:r>
              <a:rPr lang="ro-RO" sz="2000" dirty="0"/>
              <a:t> f</a:t>
            </a:r>
            <a:r>
              <a:rPr lang="en-US" sz="2000" dirty="0"/>
              <a:t>or</a:t>
            </a:r>
            <a:r>
              <a:rPr lang="ro-RO" sz="2000" dirty="0"/>
              <a:t> </a:t>
            </a:r>
            <a:r>
              <a:rPr lang="ro-RO" sz="2000" i="1" dirty="0"/>
              <a:t>m</a:t>
            </a:r>
            <a:r>
              <a:rPr lang="en-US" sz="2000" dirty="0"/>
              <a:t>&gt;</a:t>
            </a:r>
            <a:r>
              <a:rPr lang="ro-RO" sz="2000" dirty="0"/>
              <a:t>2</a:t>
            </a:r>
            <a:endParaRPr lang="en-US" sz="20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Intensive researched domain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need intensive mathematical support for solving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But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 - modeling  can qualitatively help understand and classify the scheduling problem (</a:t>
            </a:r>
            <a:r>
              <a:rPr lang="en-GB" sz="2000" i="1" dirty="0"/>
              <a:t>α</a:t>
            </a:r>
            <a:r>
              <a:rPr lang="en-GB" sz="2000" dirty="0"/>
              <a:t> | </a:t>
            </a:r>
            <a:r>
              <a:rPr lang="en-GB" sz="2000" i="1" dirty="0"/>
              <a:t>β</a:t>
            </a:r>
            <a:r>
              <a:rPr lang="en-GB" sz="2000" dirty="0"/>
              <a:t> | </a:t>
            </a:r>
            <a:r>
              <a:rPr lang="en-GB" sz="2000" i="1" dirty="0"/>
              <a:t>γ</a:t>
            </a:r>
            <a:r>
              <a:rPr lang="en-GB" sz="2000" dirty="0"/>
              <a:t> </a:t>
            </a:r>
            <a:r>
              <a:rPr lang="en-US" sz="2000" dirty="0"/>
              <a:t>) 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-  simulation  can qualitatively and quantitatively validates the results and algorithms   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619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" y="1649284"/>
            <a:ext cx="6809874" cy="5295929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Designing the command and control system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421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8650" y="1054039"/>
            <a:ext cx="7886700" cy="966761"/>
          </a:xfrm>
        </p:spPr>
        <p:txBody>
          <a:bodyPr>
            <a:normAutofit/>
          </a:bodyPr>
          <a:lstStyle/>
          <a:p>
            <a:r>
              <a:rPr lang="ro-RO" dirty="0" err="1" smtClean="0"/>
              <a:t>Recap</a:t>
            </a:r>
            <a:endParaRPr lang="en-GB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78791"/>
              </p:ext>
            </p:extLst>
          </p:nvPr>
        </p:nvGraphicFramePr>
        <p:xfrm>
          <a:off x="551593" y="1774943"/>
          <a:ext cx="7716536" cy="489055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858268">
                  <a:extLst>
                    <a:ext uri="{9D8B030D-6E8A-4147-A177-3AD203B41FA5}">
                      <a16:colId xmlns:a16="http://schemas.microsoft.com/office/drawing/2014/main" val="4034151151"/>
                    </a:ext>
                  </a:extLst>
                </a:gridCol>
                <a:gridCol w="3858268">
                  <a:extLst>
                    <a:ext uri="{9D8B030D-6E8A-4147-A177-3AD203B41FA5}">
                      <a16:colId xmlns:a16="http://schemas.microsoft.com/office/drawing/2014/main" val="1981667111"/>
                    </a:ext>
                  </a:extLst>
                </a:gridCol>
              </a:tblGrid>
              <a:tr h="1823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Introduction to modeling and simulation using Petri Nets</a:t>
                      </a:r>
                      <a:endParaRPr lang="en-GB" sz="1500" dirty="0" smtClean="0"/>
                    </a:p>
                    <a:p>
                      <a:endParaRPr lang="en-GB" sz="1500" dirty="0"/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Basic elements: places, transitions , arcs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Simulation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concurrency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Timed nets 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Determinism vs stochastic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Special arcs</a:t>
                      </a:r>
                      <a:endParaRPr lang="en-GB" sz="15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798615"/>
                  </a:ext>
                </a:extLst>
              </a:tr>
              <a:tr h="2112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Introduction to modelling and simulation of 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n-US" sz="1500" b="1" dirty="0" smtClean="0"/>
                        <a:t> manufacturing processes</a:t>
                      </a:r>
                      <a:endParaRPr lang="en-GB" sz="1500" dirty="0" smtClean="0"/>
                    </a:p>
                    <a:p>
                      <a:endParaRPr lang="en-GB" sz="15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processing equipment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transport equipment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control 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robots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human </a:t>
                      </a:r>
                      <a:r>
                        <a:rPr lang="en-US" sz="1500" dirty="0" err="1" smtClean="0"/>
                        <a:t>perators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Modeling a complete manufacturing line 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Simulating a complete manufacturing line</a:t>
                      </a:r>
                      <a:endParaRPr lang="en-GB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828041"/>
                  </a:ext>
                </a:extLst>
              </a:tr>
              <a:tr h="954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Introduction to digital design manufacturing processes</a:t>
                      </a:r>
                      <a:endParaRPr lang="en-GB" sz="1500" dirty="0" smtClean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Designing the layout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Designing the operation of the line</a:t>
                      </a:r>
                      <a:endParaRPr lang="en-GB" sz="15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Designing the command and control system </a:t>
                      </a:r>
                      <a:endParaRPr lang="en-GB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8539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4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Modelling </a:t>
            </a:r>
            <a:r>
              <a:rPr lang="ro-RO" dirty="0" err="1" smtClean="0"/>
              <a:t>and</a:t>
            </a:r>
            <a:r>
              <a:rPr lang="ro-RO" dirty="0" smtClean="0"/>
              <a:t> </a:t>
            </a:r>
            <a:r>
              <a:rPr lang="ro-RO" dirty="0" err="1" smtClean="0"/>
              <a:t>simulation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28650" y="2226468"/>
            <a:ext cx="8380880" cy="463153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Model - simplified representation of reality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Simulation – uses the model to predict how parts of/ real world evolve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Mathematical models</a:t>
            </a:r>
          </a:p>
          <a:p>
            <a:pPr lvl="1">
              <a:lnSpc>
                <a:spcPct val="170000"/>
              </a:lnSpc>
            </a:pPr>
            <a:r>
              <a:rPr lang="en-US" dirty="0" err="1" smtClean="0"/>
              <a:t>Continous</a:t>
            </a:r>
            <a:r>
              <a:rPr lang="en-US" dirty="0" smtClean="0"/>
              <a:t> time models  </a:t>
            </a:r>
          </a:p>
          <a:p>
            <a:pPr lvl="2">
              <a:lnSpc>
                <a:spcPct val="170000"/>
              </a:lnSpc>
            </a:pPr>
            <a:r>
              <a:rPr lang="en-US" sz="1800" dirty="0" smtClean="0"/>
              <a:t>Partial Differential Equation (PDE) from sciences (physics, chemistry, biology) </a:t>
            </a:r>
          </a:p>
          <a:p>
            <a:pPr lvl="2">
              <a:lnSpc>
                <a:spcPct val="170000"/>
              </a:lnSpc>
            </a:pPr>
            <a:r>
              <a:rPr lang="en-US" sz="1800" dirty="0" smtClean="0"/>
              <a:t>Change is </a:t>
            </a:r>
            <a:r>
              <a:rPr lang="en-US" sz="1800" dirty="0" err="1" smtClean="0"/>
              <a:t>continous</a:t>
            </a:r>
            <a:r>
              <a:rPr lang="en-US" sz="1800" dirty="0" smtClean="0"/>
              <a:t> in time</a:t>
            </a:r>
          </a:p>
          <a:p>
            <a:pPr lvl="1">
              <a:lnSpc>
                <a:spcPct val="170000"/>
              </a:lnSpc>
            </a:pPr>
            <a:r>
              <a:rPr lang="en-US" dirty="0" err="1" smtClean="0"/>
              <a:t>Discret</a:t>
            </a:r>
            <a:r>
              <a:rPr lang="en-US" dirty="0" smtClean="0"/>
              <a:t> event models </a:t>
            </a:r>
          </a:p>
          <a:p>
            <a:pPr lvl="2">
              <a:lnSpc>
                <a:spcPct val="170000"/>
              </a:lnSpc>
            </a:pPr>
            <a:r>
              <a:rPr lang="en-US" sz="1800" dirty="0" smtClean="0"/>
              <a:t>Change only at </a:t>
            </a:r>
            <a:r>
              <a:rPr lang="en-US" sz="1800" dirty="0" err="1" smtClean="0"/>
              <a:t>discret</a:t>
            </a:r>
            <a:r>
              <a:rPr lang="en-US" sz="1800" dirty="0" smtClean="0"/>
              <a:t> points in time (</a:t>
            </a:r>
            <a:r>
              <a:rPr lang="en-US" sz="1800" dirty="0" err="1" smtClean="0"/>
              <a:t>e.g</a:t>
            </a:r>
            <a:r>
              <a:rPr lang="en-US" sz="1800" dirty="0" smtClean="0"/>
              <a:t> Petri nets)</a:t>
            </a:r>
          </a:p>
          <a:p>
            <a:pPr>
              <a:lnSpc>
                <a:spcPct val="170000"/>
              </a:lnSpc>
            </a:pP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148438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TINA (</a:t>
            </a:r>
            <a:r>
              <a:rPr lang="ro-RO" b="1" dirty="0" err="1" smtClean="0"/>
              <a:t>TI</a:t>
            </a:r>
            <a:r>
              <a:rPr lang="ro-RO" dirty="0" err="1" smtClean="0"/>
              <a:t>me</a:t>
            </a:r>
            <a:r>
              <a:rPr lang="ro-RO" dirty="0" smtClean="0"/>
              <a:t> </a:t>
            </a:r>
            <a:r>
              <a:rPr lang="ro-RO" dirty="0" err="1" smtClean="0"/>
              <a:t>petri</a:t>
            </a:r>
            <a:r>
              <a:rPr lang="ro-RO" dirty="0" smtClean="0"/>
              <a:t> </a:t>
            </a:r>
            <a:r>
              <a:rPr lang="ro-RO" b="1" dirty="0" smtClean="0"/>
              <a:t>N</a:t>
            </a:r>
            <a:r>
              <a:rPr lang="ro-RO" dirty="0" smtClean="0"/>
              <a:t>et </a:t>
            </a:r>
            <a:r>
              <a:rPr lang="ro-RO" b="1" dirty="0" err="1" smtClean="0"/>
              <a:t>A</a:t>
            </a:r>
            <a:r>
              <a:rPr lang="ro-RO" dirty="0" err="1" smtClean="0"/>
              <a:t>nalyzer</a:t>
            </a:r>
            <a:r>
              <a:rPr lang="ro-RO" dirty="0" smtClean="0"/>
              <a:t> </a:t>
            </a:r>
            <a:r>
              <a:rPr lang="ro-RO" dirty="0" err="1" smtClean="0"/>
              <a:t>Toolbox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5161541"/>
          </a:xfrm>
        </p:spPr>
        <p:txBody>
          <a:bodyPr/>
          <a:lstStyle/>
          <a:p>
            <a:r>
              <a:rPr lang="ro-RO" sz="2800" dirty="0" err="1" smtClean="0"/>
              <a:t>Toolbox</a:t>
            </a:r>
            <a:r>
              <a:rPr lang="ro-RO" sz="2800" dirty="0" smtClean="0"/>
              <a:t> </a:t>
            </a:r>
            <a:r>
              <a:rPr lang="ro-RO" sz="2800" dirty="0" err="1" smtClean="0"/>
              <a:t>hompage</a:t>
            </a:r>
            <a:r>
              <a:rPr lang="ro-RO" sz="2800" dirty="0" smtClean="0"/>
              <a:t> </a:t>
            </a:r>
            <a:r>
              <a:rPr lang="ro-RO" sz="2800" dirty="0" err="1" smtClean="0"/>
              <a:t>with</a:t>
            </a:r>
            <a:r>
              <a:rPr lang="ro-RO" sz="2800" dirty="0" smtClean="0"/>
              <a:t> </a:t>
            </a:r>
            <a:r>
              <a:rPr lang="ro-RO" sz="2800" dirty="0" err="1" smtClean="0"/>
              <a:t>news</a:t>
            </a:r>
            <a:r>
              <a:rPr lang="ro-RO" sz="2800" dirty="0" smtClean="0"/>
              <a:t>, </a:t>
            </a:r>
            <a:r>
              <a:rPr lang="ro-RO" sz="2800" dirty="0" err="1" smtClean="0"/>
              <a:t>tutorials</a:t>
            </a:r>
            <a:r>
              <a:rPr lang="ro-RO" sz="2800" dirty="0" smtClean="0"/>
              <a:t> </a:t>
            </a:r>
            <a:r>
              <a:rPr lang="ro-RO" sz="2800" dirty="0" err="1" smtClean="0"/>
              <a:t>and</a:t>
            </a:r>
            <a:r>
              <a:rPr lang="ro-RO" sz="2800" dirty="0" smtClean="0"/>
              <a:t> software</a:t>
            </a:r>
          </a:p>
          <a:p>
            <a:pPr marL="685800" lvl="2" indent="0">
              <a:buNone/>
            </a:pPr>
            <a:r>
              <a:rPr lang="ro-RO" sz="1800" dirty="0">
                <a:hlinkClick r:id="rId2"/>
              </a:rPr>
              <a:t> </a:t>
            </a:r>
            <a:r>
              <a:rPr lang="en-GB" sz="1800" dirty="0">
                <a:hlinkClick r:id="rId2"/>
              </a:rPr>
              <a:t>https://projects.laas.fr/tina/papers.php</a:t>
            </a:r>
            <a:endParaRPr lang="ro-RO" sz="1800" dirty="0"/>
          </a:p>
          <a:p>
            <a:r>
              <a:rPr lang="ro-RO" sz="2800" dirty="0" err="1" smtClean="0"/>
              <a:t>Download</a:t>
            </a:r>
            <a:r>
              <a:rPr lang="ro-RO" sz="2800" dirty="0" smtClean="0"/>
              <a:t> software </a:t>
            </a:r>
            <a:r>
              <a:rPr lang="ro-RO" sz="2800" dirty="0" err="1" smtClean="0"/>
              <a:t>from</a:t>
            </a:r>
            <a:r>
              <a:rPr lang="ro-RO" sz="2800" dirty="0" smtClean="0"/>
              <a:t> </a:t>
            </a:r>
          </a:p>
          <a:p>
            <a:pPr marL="685800" lvl="2" indent="0">
              <a:buNone/>
            </a:pPr>
            <a:r>
              <a:rPr lang="en-GB" sz="1800" dirty="0">
                <a:hlinkClick r:id="rId3"/>
              </a:rPr>
              <a:t>https://projects.laas.fr/tina/binaries/tina-3.7.0-amd64-mswin.zip</a:t>
            </a:r>
            <a:endParaRPr lang="ro-RO" sz="1800" dirty="0"/>
          </a:p>
          <a:p>
            <a:r>
              <a:rPr lang="ro-RO" sz="2800" dirty="0" err="1" smtClean="0"/>
              <a:t>Unzip</a:t>
            </a:r>
            <a:r>
              <a:rPr lang="ro-RO" sz="2800" dirty="0" smtClean="0"/>
              <a:t> in an </a:t>
            </a:r>
            <a:r>
              <a:rPr lang="ro-RO" sz="2800" dirty="0" err="1" smtClean="0"/>
              <a:t>appropiate</a:t>
            </a:r>
            <a:r>
              <a:rPr lang="ro-RO" sz="2800" dirty="0" smtClean="0"/>
              <a:t> </a:t>
            </a:r>
            <a:r>
              <a:rPr lang="ro-RO" sz="2800" dirty="0" err="1" smtClean="0"/>
              <a:t>directory</a:t>
            </a:r>
            <a:endParaRPr lang="ro-RO" sz="2800" dirty="0"/>
          </a:p>
          <a:p>
            <a:r>
              <a:rPr lang="ro-RO" sz="2800" dirty="0" smtClean="0"/>
              <a:t>Start (</a:t>
            </a:r>
            <a:r>
              <a:rPr lang="ro-RO" sz="2800" dirty="0" err="1" smtClean="0"/>
              <a:t>with</a:t>
            </a:r>
            <a:r>
              <a:rPr lang="ro-RO" sz="2800" dirty="0" smtClean="0"/>
              <a:t>) </a:t>
            </a:r>
            <a:r>
              <a:rPr lang="ro-RO" sz="2800" dirty="0" err="1" smtClean="0"/>
              <a:t>the</a:t>
            </a:r>
            <a:r>
              <a:rPr lang="ro-RO" sz="2800" dirty="0" smtClean="0"/>
              <a:t> </a:t>
            </a:r>
            <a:r>
              <a:rPr lang="ro-RO" sz="2800" dirty="0" err="1" smtClean="0"/>
              <a:t>visual</a:t>
            </a:r>
            <a:r>
              <a:rPr lang="ro-RO" sz="2800" dirty="0" smtClean="0"/>
              <a:t> editor simulator </a:t>
            </a:r>
            <a:r>
              <a:rPr lang="ro-RO" sz="2800" b="1" dirty="0" smtClean="0"/>
              <a:t>nd.exe</a:t>
            </a:r>
            <a:r>
              <a:rPr lang="ro-RO" sz="2800" dirty="0" smtClean="0"/>
              <a:t> </a:t>
            </a:r>
            <a:r>
              <a:rPr lang="ro-RO" sz="2800" dirty="0" err="1" smtClean="0"/>
              <a:t>located</a:t>
            </a:r>
            <a:r>
              <a:rPr lang="ro-RO" sz="2800" dirty="0" smtClean="0"/>
              <a:t> in </a:t>
            </a:r>
            <a:r>
              <a:rPr lang="ro-RO" sz="2800" dirty="0" err="1" smtClean="0"/>
              <a:t>the</a:t>
            </a:r>
            <a:r>
              <a:rPr lang="ro-RO" sz="2800" dirty="0" smtClean="0"/>
              <a:t> </a:t>
            </a:r>
            <a:r>
              <a:rPr lang="ro-RO" sz="2800" dirty="0" err="1" smtClean="0"/>
              <a:t>bin</a:t>
            </a:r>
            <a:r>
              <a:rPr lang="ro-RO" sz="2800" dirty="0" smtClean="0"/>
              <a:t> </a:t>
            </a:r>
            <a:r>
              <a:rPr lang="ro-RO" sz="2800" dirty="0" err="1" smtClean="0"/>
              <a:t>subdirectory</a:t>
            </a:r>
            <a:endParaRPr lang="ro-RO" sz="2800" dirty="0" smtClean="0"/>
          </a:p>
        </p:txBody>
      </p:sp>
    </p:spTree>
    <p:extLst>
      <p:ext uri="{BB962C8B-B14F-4D97-AF65-F5344CB8AC3E}">
        <p14:creationId xmlns:p14="http://schemas.microsoft.com/office/powerpoint/2010/main" val="204453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elements: places, transitions , arcs</a:t>
            </a:r>
            <a:endParaRPr lang="en-GB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9116" b="22635"/>
          <a:stretch/>
        </p:blipFill>
        <p:spPr>
          <a:xfrm>
            <a:off x="431557" y="1749708"/>
            <a:ext cx="5267885" cy="4304096"/>
          </a:xfrm>
        </p:spPr>
      </p:pic>
      <p:sp>
        <p:nvSpPr>
          <p:cNvPr id="7" name="Explicație în dreptunghi 6"/>
          <p:cNvSpPr/>
          <p:nvPr/>
        </p:nvSpPr>
        <p:spPr>
          <a:xfrm>
            <a:off x="2204474" y="3391002"/>
            <a:ext cx="632012" cy="396689"/>
          </a:xfrm>
          <a:prstGeom prst="wedgeRectCallout">
            <a:avLst>
              <a:gd name="adj1" fmla="val 143033"/>
              <a:gd name="adj2" fmla="val -193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P</a:t>
            </a:r>
            <a:r>
              <a:rPr lang="ro-RO" sz="1350" dirty="0">
                <a:solidFill>
                  <a:schemeClr val="tx1"/>
                </a:solidFill>
              </a:rPr>
              <a:t>lace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8" name="Explicație în dreptunghi 7"/>
          <p:cNvSpPr/>
          <p:nvPr/>
        </p:nvSpPr>
        <p:spPr>
          <a:xfrm>
            <a:off x="5370419" y="3517729"/>
            <a:ext cx="1158128" cy="396689"/>
          </a:xfrm>
          <a:prstGeom prst="wedgeRectCallout">
            <a:avLst>
              <a:gd name="adj1" fmla="val -78244"/>
              <a:gd name="adj2" fmla="val -312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Place </a:t>
            </a:r>
            <a:r>
              <a:rPr lang="ro-RO" sz="1350" dirty="0" err="1">
                <a:solidFill>
                  <a:schemeClr val="tx1"/>
                </a:solidFill>
              </a:rPr>
              <a:t>attributes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9" name="Explicație în dreptunghi 8"/>
          <p:cNvSpPr/>
          <p:nvPr/>
        </p:nvSpPr>
        <p:spPr>
          <a:xfrm>
            <a:off x="1333345" y="2584362"/>
            <a:ext cx="848012" cy="474271"/>
          </a:xfrm>
          <a:prstGeom prst="wedgeRectCallout">
            <a:avLst>
              <a:gd name="adj1" fmla="val 48737"/>
              <a:gd name="adj2" fmla="val -1023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endParaRPr lang="ro-RO" sz="1350" dirty="0">
              <a:solidFill>
                <a:schemeClr val="tx1"/>
              </a:solidFill>
            </a:endParaRPr>
          </a:p>
          <a:p>
            <a:pPr algn="ctr"/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tool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0" name="Explicație în dreptunghi 9"/>
          <p:cNvSpPr/>
          <p:nvPr/>
        </p:nvSpPr>
        <p:spPr>
          <a:xfrm>
            <a:off x="4704198" y="2743880"/>
            <a:ext cx="868178" cy="197699"/>
          </a:xfrm>
          <a:prstGeom prst="wedgeRectCallout">
            <a:avLst>
              <a:gd name="adj1" fmla="val -181551"/>
              <a:gd name="adj2" fmla="val 2810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Token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1" name="Explicație în dreptunghi 10"/>
          <p:cNvSpPr/>
          <p:nvPr/>
        </p:nvSpPr>
        <p:spPr>
          <a:xfrm>
            <a:off x="2204474" y="3901756"/>
            <a:ext cx="632012" cy="396689"/>
          </a:xfrm>
          <a:prstGeom prst="wedgeRectCallout">
            <a:avLst>
              <a:gd name="adj1" fmla="val 170692"/>
              <a:gd name="adj2" fmla="val -668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Arc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2" name="Explicație în dreptunghi 11"/>
          <p:cNvSpPr/>
          <p:nvPr/>
        </p:nvSpPr>
        <p:spPr>
          <a:xfrm>
            <a:off x="2204475" y="4400100"/>
            <a:ext cx="873215" cy="396689"/>
          </a:xfrm>
          <a:prstGeom prst="wedgeRectCallout">
            <a:avLst>
              <a:gd name="adj1" fmla="val 105680"/>
              <a:gd name="adj2" fmla="val -803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3" name="Explicație în dreptunghi 12"/>
          <p:cNvSpPr/>
          <p:nvPr/>
        </p:nvSpPr>
        <p:spPr>
          <a:xfrm>
            <a:off x="443746" y="2551637"/>
            <a:ext cx="505946" cy="470577"/>
          </a:xfrm>
          <a:prstGeom prst="wedgeRectCallout">
            <a:avLst>
              <a:gd name="adj1" fmla="val 244567"/>
              <a:gd name="adj2" fmla="val -1115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Place</a:t>
            </a:r>
          </a:p>
          <a:p>
            <a:pPr algn="ctr"/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tool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5" name="Explicație în dreptunghi 14"/>
          <p:cNvSpPr/>
          <p:nvPr/>
        </p:nvSpPr>
        <p:spPr>
          <a:xfrm>
            <a:off x="2229679" y="2584361"/>
            <a:ext cx="486627" cy="474271"/>
          </a:xfrm>
          <a:prstGeom prst="wedgeRectCallout">
            <a:avLst>
              <a:gd name="adj1" fmla="val -26584"/>
              <a:gd name="adj2" fmla="val -123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Arc</a:t>
            </a:r>
          </a:p>
          <a:p>
            <a:pPr algn="ctr"/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tool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6" name="Explicație în dreptunghi 15"/>
          <p:cNvSpPr/>
          <p:nvPr/>
        </p:nvSpPr>
        <p:spPr>
          <a:xfrm>
            <a:off x="2795402" y="2584361"/>
            <a:ext cx="889092" cy="474271"/>
          </a:xfrm>
          <a:prstGeom prst="wedgeRectCallout">
            <a:avLst>
              <a:gd name="adj1" fmla="val -29589"/>
              <a:gd name="adj2" fmla="val -106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Selection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tool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9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lang="en-GB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28" b="72938"/>
          <a:stretch/>
        </p:blipFill>
        <p:spPr>
          <a:xfrm>
            <a:off x="346573" y="2441621"/>
            <a:ext cx="2197091" cy="1138658"/>
          </a:xfrm>
        </p:spPr>
      </p:pic>
      <p:pic>
        <p:nvPicPr>
          <p:cNvPr id="5" name="I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0" b="48821"/>
          <a:stretch/>
        </p:blipFill>
        <p:spPr>
          <a:xfrm>
            <a:off x="6577280" y="2123417"/>
            <a:ext cx="2460812" cy="2171700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317" r="70499" b="35354"/>
          <a:stretch/>
        </p:blipFill>
        <p:spPr>
          <a:xfrm>
            <a:off x="3314694" y="1970207"/>
            <a:ext cx="2259107" cy="2729753"/>
          </a:xfrm>
          <a:prstGeom prst="rect">
            <a:avLst/>
          </a:prstGeom>
        </p:spPr>
      </p:pic>
      <p:sp>
        <p:nvSpPr>
          <p:cNvPr id="8" name="Explicație în dreptunghi 7"/>
          <p:cNvSpPr/>
          <p:nvPr/>
        </p:nvSpPr>
        <p:spPr>
          <a:xfrm>
            <a:off x="569819" y="4036288"/>
            <a:ext cx="1284194" cy="396689"/>
          </a:xfrm>
          <a:prstGeom prst="wedgeRectCallout">
            <a:avLst>
              <a:gd name="adj1" fmla="val 20392"/>
              <a:gd name="adj2" fmla="val -2820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Simulation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tool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9" name="Explicație în dreptunghi 8"/>
          <p:cNvSpPr/>
          <p:nvPr/>
        </p:nvSpPr>
        <p:spPr>
          <a:xfrm>
            <a:off x="2768902" y="2448936"/>
            <a:ext cx="1284194" cy="396689"/>
          </a:xfrm>
          <a:prstGeom prst="wedgeRectCallout">
            <a:avLst>
              <a:gd name="adj1" fmla="val 120392"/>
              <a:gd name="adj2" fmla="val 450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Input place – pre </a:t>
            </a:r>
            <a:r>
              <a:rPr lang="ro-RO" sz="1350" dirty="0" err="1">
                <a:solidFill>
                  <a:schemeClr val="tx1"/>
                </a:solidFill>
              </a:rPr>
              <a:t>conditions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1" name="Explicație în dreptunghi 10"/>
          <p:cNvSpPr/>
          <p:nvPr/>
        </p:nvSpPr>
        <p:spPr>
          <a:xfrm>
            <a:off x="5415790" y="1683918"/>
            <a:ext cx="1237263" cy="1906177"/>
          </a:xfrm>
          <a:prstGeom prst="wedgeRectCallout">
            <a:avLst>
              <a:gd name="adj1" fmla="val -71508"/>
              <a:gd name="adj2" fmla="val 393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>
                <a:solidFill>
                  <a:schemeClr val="tx1"/>
                </a:solidFill>
              </a:rPr>
              <a:t>Active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input </a:t>
            </a:r>
            <a:r>
              <a:rPr lang="ro-RO" sz="1350" dirty="0" err="1">
                <a:solidFill>
                  <a:schemeClr val="tx1"/>
                </a:solidFill>
              </a:rPr>
              <a:t>places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contain</a:t>
            </a:r>
            <a:r>
              <a:rPr lang="ro-RO" sz="1350" dirty="0">
                <a:solidFill>
                  <a:schemeClr val="tx1"/>
                </a:solidFill>
              </a:rPr>
              <a:t> a </a:t>
            </a:r>
            <a:r>
              <a:rPr lang="ro-RO" sz="1350" dirty="0" err="1">
                <a:solidFill>
                  <a:schemeClr val="tx1"/>
                </a:solidFill>
              </a:rPr>
              <a:t>number</a:t>
            </a:r>
            <a:r>
              <a:rPr lang="ro-RO" sz="1350" dirty="0">
                <a:solidFill>
                  <a:schemeClr val="tx1"/>
                </a:solidFill>
              </a:rPr>
              <a:t> of </a:t>
            </a:r>
            <a:r>
              <a:rPr lang="ro-RO" sz="1350" dirty="0" err="1">
                <a:solidFill>
                  <a:schemeClr val="tx1"/>
                </a:solidFill>
              </a:rPr>
              <a:t>token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greater</a:t>
            </a:r>
            <a:r>
              <a:rPr lang="ro-RO" sz="1350" dirty="0">
                <a:solidFill>
                  <a:schemeClr val="tx1"/>
                </a:solidFill>
              </a:rPr>
              <a:t> or </a:t>
            </a:r>
            <a:r>
              <a:rPr lang="ro-RO" sz="1350" dirty="0" err="1">
                <a:solidFill>
                  <a:schemeClr val="tx1"/>
                </a:solidFill>
              </a:rPr>
              <a:t>equal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weights</a:t>
            </a:r>
            <a:r>
              <a:rPr lang="ro-RO" sz="1350" dirty="0">
                <a:solidFill>
                  <a:schemeClr val="tx1"/>
                </a:solidFill>
              </a:rPr>
              <a:t> of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ingoing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arcs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2" name="Explicație în dreptunghi 11"/>
          <p:cNvSpPr/>
          <p:nvPr/>
        </p:nvSpPr>
        <p:spPr>
          <a:xfrm>
            <a:off x="2966758" y="3694579"/>
            <a:ext cx="1284194" cy="396689"/>
          </a:xfrm>
          <a:prstGeom prst="wedgeRectCallout">
            <a:avLst>
              <a:gd name="adj1" fmla="val 114109"/>
              <a:gd name="adj2" fmla="val -244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Outgoing</a:t>
            </a:r>
            <a:r>
              <a:rPr lang="ro-RO" sz="1350" dirty="0">
                <a:solidFill>
                  <a:schemeClr val="tx1"/>
                </a:solidFill>
              </a:rPr>
              <a:t> arc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3" name="Explicație în dreptunghi 12"/>
          <p:cNvSpPr/>
          <p:nvPr/>
        </p:nvSpPr>
        <p:spPr>
          <a:xfrm>
            <a:off x="2966758" y="3128610"/>
            <a:ext cx="1284194" cy="396689"/>
          </a:xfrm>
          <a:prstGeom prst="wedgeRectCallout">
            <a:avLst>
              <a:gd name="adj1" fmla="val 114109"/>
              <a:gd name="adj2" fmla="val -244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Ingoing</a:t>
            </a:r>
            <a:r>
              <a:rPr lang="ro-RO" sz="1350" dirty="0">
                <a:solidFill>
                  <a:schemeClr val="tx1"/>
                </a:solidFill>
              </a:rPr>
              <a:t> arc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5" name="Explicație în dreptunghi 14"/>
          <p:cNvSpPr/>
          <p:nvPr/>
        </p:nvSpPr>
        <p:spPr>
          <a:xfrm>
            <a:off x="2702086" y="4293269"/>
            <a:ext cx="1284194" cy="396689"/>
          </a:xfrm>
          <a:prstGeom prst="wedgeRectCallout">
            <a:avLst>
              <a:gd name="adj1" fmla="val 135052"/>
              <a:gd name="adj2" fmla="val -1464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Output place -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6" name="Explicație în dreptunghi 15"/>
          <p:cNvSpPr/>
          <p:nvPr/>
        </p:nvSpPr>
        <p:spPr>
          <a:xfrm>
            <a:off x="6812597" y="4734617"/>
            <a:ext cx="2153186" cy="861905"/>
          </a:xfrm>
          <a:prstGeom prst="wedgeRectCallout">
            <a:avLst>
              <a:gd name="adj1" fmla="val 9831"/>
              <a:gd name="adj2" fmla="val -900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 err="1">
                <a:solidFill>
                  <a:schemeClr val="tx1"/>
                </a:solidFill>
              </a:rPr>
              <a:t>If</a:t>
            </a:r>
            <a:r>
              <a:rPr lang="ro-RO" sz="1350" dirty="0">
                <a:solidFill>
                  <a:schemeClr val="tx1"/>
                </a:solidFill>
              </a:rPr>
              <a:t>  </a:t>
            </a:r>
            <a:r>
              <a:rPr lang="ro-RO" sz="1350" dirty="0" err="1">
                <a:solidFill>
                  <a:schemeClr val="tx1"/>
                </a:solidFill>
              </a:rPr>
              <a:t>no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active,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system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has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reached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his</a:t>
            </a:r>
            <a:r>
              <a:rPr lang="ro-RO" sz="1350" dirty="0">
                <a:solidFill>
                  <a:schemeClr val="tx1"/>
                </a:solidFill>
              </a:rPr>
              <a:t> final (</a:t>
            </a:r>
            <a:r>
              <a:rPr lang="ro-RO" sz="1350" dirty="0" err="1">
                <a:solidFill>
                  <a:schemeClr val="tx1"/>
                </a:solidFill>
              </a:rPr>
              <a:t>dead</a:t>
            </a:r>
            <a:r>
              <a:rPr lang="ro-RO" sz="1350" dirty="0">
                <a:solidFill>
                  <a:schemeClr val="tx1"/>
                </a:solidFill>
              </a:rPr>
              <a:t>) state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7" name="Explicație în dreptunghi 16"/>
          <p:cNvSpPr/>
          <p:nvPr/>
        </p:nvSpPr>
        <p:spPr>
          <a:xfrm>
            <a:off x="4143424" y="4163466"/>
            <a:ext cx="2433857" cy="2078774"/>
          </a:xfrm>
          <a:prstGeom prst="wedgeRectCallout">
            <a:avLst>
              <a:gd name="adj1" fmla="val 68848"/>
              <a:gd name="adj2" fmla="val -517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By clicking on a active transition – the transition </a:t>
            </a:r>
            <a:r>
              <a:rPr lang="en-US" sz="1350" b="1" i="1" dirty="0">
                <a:solidFill>
                  <a:schemeClr val="tx1"/>
                </a:solidFill>
              </a:rPr>
              <a:t>fires </a:t>
            </a:r>
          </a:p>
          <a:p>
            <a:r>
              <a:rPr lang="en-US" sz="1350" dirty="0">
                <a:solidFill>
                  <a:schemeClr val="tx1"/>
                </a:solidFill>
              </a:rPr>
              <a:t>A number of token equal to the weight of the ingoing arc</a:t>
            </a:r>
            <a:r>
              <a:rPr lang="ro-RO" sz="1350" dirty="0">
                <a:solidFill>
                  <a:schemeClr val="tx1"/>
                </a:solidFill>
              </a:rPr>
              <a:t> (1)</a:t>
            </a:r>
            <a:r>
              <a:rPr lang="en-US" sz="1350" dirty="0">
                <a:solidFill>
                  <a:schemeClr val="tx1"/>
                </a:solidFill>
              </a:rPr>
              <a:t> is subtracted from the </a:t>
            </a:r>
            <a:r>
              <a:rPr lang="ro-RO" sz="1350" dirty="0">
                <a:solidFill>
                  <a:schemeClr val="tx1"/>
                </a:solidFill>
              </a:rPr>
              <a:t>input </a:t>
            </a:r>
            <a:r>
              <a:rPr lang="ro-RO" sz="1350" dirty="0" err="1">
                <a:solidFill>
                  <a:schemeClr val="tx1"/>
                </a:solidFill>
              </a:rPr>
              <a:t>places</a:t>
            </a:r>
            <a:r>
              <a:rPr lang="ro-RO" sz="1350" dirty="0">
                <a:solidFill>
                  <a:schemeClr val="tx1"/>
                </a:solidFill>
              </a:rPr>
              <a:t>.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endParaRPr lang="ro-RO" sz="1350" dirty="0">
              <a:solidFill>
                <a:schemeClr val="tx1"/>
              </a:solidFill>
            </a:endParaRPr>
          </a:p>
          <a:p>
            <a:r>
              <a:rPr lang="en-US" sz="1350" dirty="0">
                <a:solidFill>
                  <a:schemeClr val="tx1"/>
                </a:solidFill>
              </a:rPr>
              <a:t>A number of token equal to the weight of the </a:t>
            </a:r>
            <a:r>
              <a:rPr lang="ro-RO" sz="1350" dirty="0">
                <a:solidFill>
                  <a:schemeClr val="tx1"/>
                </a:solidFill>
              </a:rPr>
              <a:t>out</a:t>
            </a:r>
            <a:r>
              <a:rPr lang="en-US" sz="1350" dirty="0">
                <a:solidFill>
                  <a:schemeClr val="tx1"/>
                </a:solidFill>
              </a:rPr>
              <a:t>going arc</a:t>
            </a:r>
            <a:r>
              <a:rPr lang="ro-RO" sz="1350" dirty="0">
                <a:solidFill>
                  <a:schemeClr val="tx1"/>
                </a:solidFill>
              </a:rPr>
              <a:t> (1)</a:t>
            </a:r>
            <a:r>
              <a:rPr lang="en-US" sz="1350" dirty="0">
                <a:solidFill>
                  <a:schemeClr val="tx1"/>
                </a:solidFill>
              </a:rPr>
              <a:t> is </a:t>
            </a:r>
            <a:r>
              <a:rPr lang="ro-RO" sz="1350" dirty="0" err="1">
                <a:solidFill>
                  <a:schemeClr val="tx1"/>
                </a:solidFill>
              </a:rPr>
              <a:t>added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output </a:t>
            </a:r>
            <a:r>
              <a:rPr lang="ro-RO" sz="1350" dirty="0" err="1">
                <a:solidFill>
                  <a:schemeClr val="tx1"/>
                </a:solidFill>
              </a:rPr>
              <a:t>places</a:t>
            </a:r>
            <a:r>
              <a:rPr lang="ro-RO" sz="1350" dirty="0">
                <a:solidFill>
                  <a:schemeClr val="tx1"/>
                </a:solidFill>
              </a:rPr>
              <a:t>.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</a:p>
          <a:p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8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 – enzymatic reaction</a:t>
            </a:r>
            <a:endParaRPr lang="en-US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39" y="2058031"/>
            <a:ext cx="5580624" cy="38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1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 – </a:t>
            </a:r>
            <a:r>
              <a:rPr lang="ro-RO" dirty="0" err="1" smtClean="0"/>
              <a:t>simulation</a:t>
            </a:r>
            <a:endParaRPr lang="en-US" dirty="0"/>
          </a:p>
        </p:txBody>
      </p:sp>
      <p:pic>
        <p:nvPicPr>
          <p:cNvPr id="2050" name="Picture 2" descr="https://www2.nau.edu/lrm22/lessons/enzymes/enzyme_substrate_comp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76" y="1802078"/>
            <a:ext cx="4777766" cy="17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30" y="3755144"/>
            <a:ext cx="2438381" cy="1533068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9" y="3668401"/>
            <a:ext cx="2474108" cy="1478461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10" y="3755144"/>
            <a:ext cx="2842740" cy="17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231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 Narrow" panose="020B060602020203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OxxTutoria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  <a:alpha val="79000"/>
          </a:schemeClr>
        </a:solidFill>
        <a:ln w="12700">
          <a:solidFill>
            <a:schemeClr val="bg1">
              <a:lumMod val="50000"/>
            </a:schemeClr>
          </a:solidFill>
        </a:ln>
      </a:spPr>
      <a:bodyPr anchor="ctr"/>
      <a:lstStyle>
        <a:defPPr algn="ctr">
          <a:defRPr sz="2000">
            <a:solidFill>
              <a:schemeClr val="tx1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Arial Narrow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12136</TotalTime>
  <Words>1097</Words>
  <Application>Microsoft Office PowerPoint</Application>
  <PresentationFormat>Expunere pe ecran (4:3)</PresentationFormat>
  <Paragraphs>158</Paragraphs>
  <Slides>36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Arial Narrow</vt:lpstr>
      <vt:lpstr>Calibri</vt:lpstr>
      <vt:lpstr>Times New Roman</vt:lpstr>
      <vt:lpstr>Wingdings 3</vt:lpstr>
      <vt:lpstr>Design1</vt:lpstr>
      <vt:lpstr>ADOxxTutorial</vt:lpstr>
      <vt:lpstr>Digital design of food manufacturing processes – theory and applications </vt:lpstr>
      <vt:lpstr>Overview</vt:lpstr>
      <vt:lpstr>1. Introduction to modeling and simulation using Petri Nets</vt:lpstr>
      <vt:lpstr>Modelling and simulation</vt:lpstr>
      <vt:lpstr>TINA (TIme petri Net Analyzer Toolbox</vt:lpstr>
      <vt:lpstr>Basic elements: places, transitions , arcs</vt:lpstr>
      <vt:lpstr>Simulation</vt:lpstr>
      <vt:lpstr>Simple model – enzymatic reaction</vt:lpstr>
      <vt:lpstr>Simple model – simulation</vt:lpstr>
      <vt:lpstr>Modeling concurrency</vt:lpstr>
      <vt:lpstr>Buffer with limited capacity</vt:lpstr>
      <vt:lpstr>Timed nets</vt:lpstr>
      <vt:lpstr>Determinism vs stochastic</vt:lpstr>
      <vt:lpstr>Special arcs - Life cycle example </vt:lpstr>
      <vt:lpstr>Multiplication phase</vt:lpstr>
      <vt:lpstr>Transition to production phase</vt:lpstr>
      <vt:lpstr>Production phase</vt:lpstr>
      <vt:lpstr>Transition to death phase</vt:lpstr>
      <vt:lpstr>Death phase</vt:lpstr>
      <vt:lpstr>2. Introduction to modelling and simulation of food manufacturing processes</vt:lpstr>
      <vt:lpstr>Modeling processing equipment </vt:lpstr>
      <vt:lpstr>Modeling transport equipment </vt:lpstr>
      <vt:lpstr>AVG </vt:lpstr>
      <vt:lpstr>Modeling control  </vt:lpstr>
      <vt:lpstr>Modeling robots</vt:lpstr>
      <vt:lpstr>Robotic arm automation</vt:lpstr>
      <vt:lpstr>AVG automatisation</vt:lpstr>
      <vt:lpstr>Modeling human operators </vt:lpstr>
      <vt:lpstr>Modeling a complete manufacturing line  </vt:lpstr>
      <vt:lpstr>Simulating a complete manufacturing line </vt:lpstr>
      <vt:lpstr>3. Introduction to digital design manufacturing processes</vt:lpstr>
      <vt:lpstr>Line layout</vt:lpstr>
      <vt:lpstr>Petri net model of the line</vt:lpstr>
      <vt:lpstr>Designing the operation of the line - Scheduling </vt:lpstr>
      <vt:lpstr>Designing the command and control system  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PRODUCT-SERVICE SYSTEMS ENGINEERING</dc:title>
  <dc:creator>Adrian FLOREA</dc:creator>
  <cp:lastModifiedBy>Ion Mironescu</cp:lastModifiedBy>
  <cp:revision>624</cp:revision>
  <cp:lastPrinted>2021-04-11T19:40:21Z</cp:lastPrinted>
  <dcterms:created xsi:type="dcterms:W3CDTF">2016-08-17T09:14:31Z</dcterms:created>
  <dcterms:modified xsi:type="dcterms:W3CDTF">2022-07-21T09:03:11Z</dcterms:modified>
</cp:coreProperties>
</file>